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4" name="Shape 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7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8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9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6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7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6" name="影像"/>
          <p:cNvSpPr/>
          <p:nvPr>
            <p:ph type="pic" sz="quarter" idx="14"/>
          </p:nvPr>
        </p:nvSpPr>
        <p:spPr>
          <a:xfrm>
            <a:off x="12245578" y="90189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51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5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影像"/>
          <p:cNvSpPr/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 拷貝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www.hibijapanese.com"/>
          <p:cNvSpPr txBox="1"/>
          <p:nvPr/>
        </p:nvSpPr>
        <p:spPr>
          <a:xfrm>
            <a:off x="6636234" y="9075751"/>
            <a:ext cx="11111532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61" name="零檬聲些"/>
          <p:cNvSpPr txBox="1"/>
          <p:nvPr/>
        </p:nvSpPr>
        <p:spPr>
          <a:xfrm>
            <a:off x="10336212" y="7862108"/>
            <a:ext cx="3711576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6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.tif"/><Relationship Id="rId7" Type="http://schemas.openxmlformats.org/officeDocument/2006/relationships/image" Target="../media/image6.tif"/><Relationship Id="rId8" Type="http://schemas.openxmlformats.org/officeDocument/2006/relationships/image" Target="../media/image7.tif"/><Relationship Id="rId9" Type="http://schemas.openxmlformats.org/officeDocument/2006/relationships/image" Target="../media/image8.tif"/><Relationship Id="rId10" Type="http://schemas.openxmlformats.org/officeDocument/2006/relationships/audio" Target="../media/media1.m4a"/><Relationship Id="rId11" Type="http://schemas.microsoft.com/office/2007/relationships/media" Target="../media/media1.m4a"/><Relationship Id="rId12" Type="http://schemas.openxmlformats.org/officeDocument/2006/relationships/image" Target="../media/image5.png"/><Relationship Id="rId13" Type="http://schemas.openxmlformats.org/officeDocument/2006/relationships/audio" Target="../media/media2.m4a"/><Relationship Id="rId14" Type="http://schemas.microsoft.com/office/2007/relationships/media" Target="../media/media2.m4a"/><Relationship Id="rId15" Type="http://schemas.openxmlformats.org/officeDocument/2006/relationships/audio" Target="../media/media3.m4a"/><Relationship Id="rId16" Type="http://schemas.microsoft.com/office/2007/relationships/media" Target="../media/media3.m4a"/><Relationship Id="rId17" Type="http://schemas.openxmlformats.org/officeDocument/2006/relationships/audio" Target="../media/media4.m4a"/><Relationship Id="rId18" Type="http://schemas.microsoft.com/office/2007/relationships/media" Target="../media/media4.m4a"/><Relationship Id="rId19" Type="http://schemas.openxmlformats.org/officeDocument/2006/relationships/audio" Target="../media/media5.m4a"/><Relationship Id="rId20" Type="http://schemas.microsoft.com/office/2007/relationships/media" Target="../media/media5.m4a"/><Relationship Id="rId21" Type="http://schemas.openxmlformats.org/officeDocument/2006/relationships/audio" Target="../media/media6.m4a"/><Relationship Id="rId22" Type="http://schemas.microsoft.com/office/2007/relationships/media" Target="../media/media6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tif"/><Relationship Id="rId3" Type="http://schemas.openxmlformats.org/officeDocument/2006/relationships/image" Target="../media/image10.tif"/><Relationship Id="rId4" Type="http://schemas.openxmlformats.org/officeDocument/2006/relationships/image" Target="../media/image11.tif"/><Relationship Id="rId5" Type="http://schemas.openxmlformats.org/officeDocument/2006/relationships/image" Target="../media/image12.tif"/><Relationship Id="rId6" Type="http://schemas.openxmlformats.org/officeDocument/2006/relationships/image" Target="../media/image13.tif"/><Relationship Id="rId7" Type="http://schemas.openxmlformats.org/officeDocument/2006/relationships/image" Target="../media/image14.tif"/><Relationship Id="rId8" Type="http://schemas.openxmlformats.org/officeDocument/2006/relationships/image" Target="../media/image15.tif"/><Relationship Id="rId9" Type="http://schemas.openxmlformats.org/officeDocument/2006/relationships/image" Target="../media/image16.tif"/><Relationship Id="rId10" Type="http://schemas.openxmlformats.org/officeDocument/2006/relationships/image" Target="../media/image17.tif"/><Relationship Id="rId11" Type="http://schemas.openxmlformats.org/officeDocument/2006/relationships/audio" Target="../media/media7.m4a"/><Relationship Id="rId12" Type="http://schemas.microsoft.com/office/2007/relationships/media" Target="../media/media7.m4a"/><Relationship Id="rId13" Type="http://schemas.openxmlformats.org/officeDocument/2006/relationships/image" Target="../media/image5.png"/><Relationship Id="rId14" Type="http://schemas.openxmlformats.org/officeDocument/2006/relationships/audio" Target="../media/media8.m4a"/><Relationship Id="rId15" Type="http://schemas.microsoft.com/office/2007/relationships/media" Target="../media/media8.m4a"/><Relationship Id="rId16" Type="http://schemas.openxmlformats.org/officeDocument/2006/relationships/audio" Target="../media/media9.m4a"/><Relationship Id="rId17" Type="http://schemas.microsoft.com/office/2007/relationships/media" Target="../media/media9.m4a"/><Relationship Id="rId18" Type="http://schemas.openxmlformats.org/officeDocument/2006/relationships/audio" Target="../media/media10.m4a"/><Relationship Id="rId19" Type="http://schemas.microsoft.com/office/2007/relationships/media" Target="../media/media10.m4a"/><Relationship Id="rId20" Type="http://schemas.openxmlformats.org/officeDocument/2006/relationships/audio" Target="../media/media11.m4a"/><Relationship Id="rId21" Type="http://schemas.microsoft.com/office/2007/relationships/media" Target="../media/media11.m4a"/><Relationship Id="rId22" Type="http://schemas.openxmlformats.org/officeDocument/2006/relationships/audio" Target="../media/media12.m4a"/><Relationship Id="rId23" Type="http://schemas.microsoft.com/office/2007/relationships/media" Target="../media/media12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image" Target="../media/image18.tif"/><Relationship Id="rId4" Type="http://schemas.openxmlformats.org/officeDocument/2006/relationships/image" Target="../media/image19.tif"/><Relationship Id="rId5" Type="http://schemas.openxmlformats.org/officeDocument/2006/relationships/image" Target="../media/image20.tif"/><Relationship Id="rId6" Type="http://schemas.openxmlformats.org/officeDocument/2006/relationships/image" Target="../media/image7.png"/><Relationship Id="rId7" Type="http://schemas.openxmlformats.org/officeDocument/2006/relationships/image" Target="../media/image21.tif"/><Relationship Id="rId8" Type="http://schemas.openxmlformats.org/officeDocument/2006/relationships/image" Target="../media/image22.tif"/><Relationship Id="rId9" Type="http://schemas.openxmlformats.org/officeDocument/2006/relationships/image" Target="../media/image8.png"/><Relationship Id="rId10" Type="http://schemas.openxmlformats.org/officeDocument/2006/relationships/audio" Target="../media/media13.m4a"/><Relationship Id="rId11" Type="http://schemas.microsoft.com/office/2007/relationships/media" Target="../media/media13.m4a"/><Relationship Id="rId12" Type="http://schemas.openxmlformats.org/officeDocument/2006/relationships/image" Target="../media/image5.png"/><Relationship Id="rId13" Type="http://schemas.openxmlformats.org/officeDocument/2006/relationships/audio" Target="../media/media14.m4a"/><Relationship Id="rId14" Type="http://schemas.microsoft.com/office/2007/relationships/media" Target="../media/media14.m4a"/><Relationship Id="rId15" Type="http://schemas.openxmlformats.org/officeDocument/2006/relationships/audio" Target="../media/media15.m4a"/><Relationship Id="rId16" Type="http://schemas.microsoft.com/office/2007/relationships/media" Target="../media/media15.m4a"/><Relationship Id="rId17" Type="http://schemas.openxmlformats.org/officeDocument/2006/relationships/audio" Target="../media/media16.m4a"/><Relationship Id="rId18" Type="http://schemas.microsoft.com/office/2007/relationships/media" Target="../media/media16.m4a"/><Relationship Id="rId19" Type="http://schemas.openxmlformats.org/officeDocument/2006/relationships/audio" Target="../media/media17.m4a"/><Relationship Id="rId20" Type="http://schemas.microsoft.com/office/2007/relationships/media" Target="../media/media17.m4a"/><Relationship Id="rId21" Type="http://schemas.openxmlformats.org/officeDocument/2006/relationships/audio" Target="../media/media18.m4a"/><Relationship Id="rId22" Type="http://schemas.microsoft.com/office/2007/relationships/media" Target="../media/media18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tif"/><Relationship Id="rId3" Type="http://schemas.openxmlformats.org/officeDocument/2006/relationships/image" Target="../media/image24.tif"/><Relationship Id="rId4" Type="http://schemas.openxmlformats.org/officeDocument/2006/relationships/image" Target="../media/image25.tif"/><Relationship Id="rId5" Type="http://schemas.openxmlformats.org/officeDocument/2006/relationships/image" Target="../media/image26.tif"/><Relationship Id="rId6" Type="http://schemas.openxmlformats.org/officeDocument/2006/relationships/image" Target="../media/image27.tif"/><Relationship Id="rId7" Type="http://schemas.openxmlformats.org/officeDocument/2006/relationships/image" Target="../media/image28.tif"/><Relationship Id="rId8" Type="http://schemas.openxmlformats.org/officeDocument/2006/relationships/audio" Target="../media/media19.m4a"/><Relationship Id="rId9" Type="http://schemas.microsoft.com/office/2007/relationships/media" Target="../media/media19.m4a"/><Relationship Id="rId10" Type="http://schemas.openxmlformats.org/officeDocument/2006/relationships/image" Target="../media/image5.png"/><Relationship Id="rId11" Type="http://schemas.openxmlformats.org/officeDocument/2006/relationships/audio" Target="../media/media20.m4a"/><Relationship Id="rId12" Type="http://schemas.microsoft.com/office/2007/relationships/media" Target="../media/media20.m4a"/><Relationship Id="rId13" Type="http://schemas.openxmlformats.org/officeDocument/2006/relationships/audio" Target="../media/media21.m4a"/><Relationship Id="rId14" Type="http://schemas.microsoft.com/office/2007/relationships/media" Target="../media/media21.m4a"/><Relationship Id="rId15" Type="http://schemas.openxmlformats.org/officeDocument/2006/relationships/audio" Target="../media/media22.m4a"/><Relationship Id="rId16" Type="http://schemas.microsoft.com/office/2007/relationships/media" Target="../media/media22.m4a"/><Relationship Id="rId17" Type="http://schemas.openxmlformats.org/officeDocument/2006/relationships/audio" Target="../media/media23.m4a"/><Relationship Id="rId18" Type="http://schemas.microsoft.com/office/2007/relationships/media" Target="../media/media23.m4a"/><Relationship Id="rId19" Type="http://schemas.openxmlformats.org/officeDocument/2006/relationships/audio" Target="../media/media24.m4a"/><Relationship Id="rId20" Type="http://schemas.microsoft.com/office/2007/relationships/media" Target="../media/media24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audio" Target="../media/media25.m4a"/><Relationship Id="rId10" Type="http://schemas.microsoft.com/office/2007/relationships/media" Target="../media/media25.m4a"/><Relationship Id="rId11" Type="http://schemas.openxmlformats.org/officeDocument/2006/relationships/image" Target="../media/image5.png"/><Relationship Id="rId12" Type="http://schemas.openxmlformats.org/officeDocument/2006/relationships/audio" Target="../media/media26.m4a"/><Relationship Id="rId13" Type="http://schemas.microsoft.com/office/2007/relationships/media" Target="../media/media26.m4a"/><Relationship Id="rId14" Type="http://schemas.openxmlformats.org/officeDocument/2006/relationships/audio" Target="../media/media27.m4a"/><Relationship Id="rId15" Type="http://schemas.microsoft.com/office/2007/relationships/media" Target="../media/media27.m4a"/><Relationship Id="rId16" Type="http://schemas.openxmlformats.org/officeDocument/2006/relationships/audio" Target="../media/media28.m4a"/><Relationship Id="rId17" Type="http://schemas.microsoft.com/office/2007/relationships/media" Target="../media/media28.m4a"/><Relationship Id="rId18" Type="http://schemas.openxmlformats.org/officeDocument/2006/relationships/audio" Target="../media/media29.m4a"/><Relationship Id="rId19" Type="http://schemas.microsoft.com/office/2007/relationships/media" Target="../media/media29.m4a"/><Relationship Id="rId20" Type="http://schemas.openxmlformats.org/officeDocument/2006/relationships/audio" Target="../media/media30.m4a"/><Relationship Id="rId21" Type="http://schemas.microsoft.com/office/2007/relationships/media" Target="../media/media3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audio" Target="../media/media31.m4a"/><Relationship Id="rId9" Type="http://schemas.microsoft.com/office/2007/relationships/media" Target="../media/media31.m4a"/><Relationship Id="rId10" Type="http://schemas.openxmlformats.org/officeDocument/2006/relationships/image" Target="../media/image5.png"/><Relationship Id="rId11" Type="http://schemas.openxmlformats.org/officeDocument/2006/relationships/audio" Target="../media/media32.m4a"/><Relationship Id="rId12" Type="http://schemas.microsoft.com/office/2007/relationships/media" Target="../media/media32.m4a"/><Relationship Id="rId13" Type="http://schemas.openxmlformats.org/officeDocument/2006/relationships/audio" Target="../media/media33.m4a"/><Relationship Id="rId14" Type="http://schemas.microsoft.com/office/2007/relationships/media" Target="../media/media33.m4a"/><Relationship Id="rId15" Type="http://schemas.openxmlformats.org/officeDocument/2006/relationships/audio" Target="../media/media34.m4a"/><Relationship Id="rId16" Type="http://schemas.microsoft.com/office/2007/relationships/media" Target="../media/media34.m4a"/><Relationship Id="rId17" Type="http://schemas.openxmlformats.org/officeDocument/2006/relationships/audio" Target="../media/media35.m4a"/><Relationship Id="rId18" Type="http://schemas.microsoft.com/office/2007/relationships/media" Target="../media/media35.m4a"/><Relationship Id="rId19" Type="http://schemas.openxmlformats.org/officeDocument/2006/relationships/audio" Target="../media/media36.m4a"/><Relationship Id="rId20" Type="http://schemas.microsoft.com/office/2007/relationships/media" Target="../media/media36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トマト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トマト</a:t>
            </a:r>
          </a:p>
        </p:txBody>
      </p:sp>
      <p:sp>
        <p:nvSpPr>
          <p:cNvPr id="67" name="バナナ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バナナ</a:t>
            </a:r>
          </a:p>
        </p:txBody>
      </p:sp>
      <p:sp>
        <p:nvSpPr>
          <p:cNvPr id="68" name="ポテト"/>
          <p:cNvSpPr txBox="1"/>
          <p:nvPr/>
        </p:nvSpPr>
        <p:spPr>
          <a:xfrm>
            <a:off x="15072568" y="948531"/>
            <a:ext cx="616690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ポテト</a:t>
            </a:r>
          </a:p>
        </p:txBody>
      </p:sp>
      <p:sp>
        <p:nvSpPr>
          <p:cNvPr id="69" name="ピーマ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ピーマン</a:t>
            </a:r>
          </a:p>
        </p:txBody>
      </p:sp>
      <p:sp>
        <p:nvSpPr>
          <p:cNvPr id="70" name="ブロッコリー"/>
          <p:cNvSpPr txBox="1"/>
          <p:nvPr/>
        </p:nvSpPr>
        <p:spPr>
          <a:xfrm>
            <a:off x="9304462" y="12003484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ブロ</a:t>
            </a:r>
            <a:r>
              <a:rPr baseline="-5999"/>
              <a:t>ッ</a:t>
            </a:r>
            <a:r>
              <a:t>コリー</a:t>
            </a:r>
          </a:p>
        </p:txBody>
      </p:sp>
      <p:sp>
        <p:nvSpPr>
          <p:cNvPr id="71" name="レモン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レモン</a:t>
            </a:r>
          </a:p>
        </p:txBody>
      </p:sp>
      <p:pic>
        <p:nvPicPr>
          <p:cNvPr id="72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35509" y="1785831"/>
            <a:ext cx="5265932" cy="5265932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66430" y="2331580"/>
            <a:ext cx="4174435" cy="417443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" name="群組"/>
          <p:cNvGrpSpPr/>
          <p:nvPr/>
        </p:nvGrpSpPr>
        <p:grpSpPr>
          <a:xfrm>
            <a:off x="15189000" y="2236906"/>
            <a:ext cx="5934039" cy="4942988"/>
            <a:chOff x="0" y="0"/>
            <a:chExt cx="5934038" cy="4942986"/>
          </a:xfrm>
        </p:grpSpPr>
        <p:pic>
          <p:nvPicPr>
            <p:cNvPr id="74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41830" y="0"/>
              <a:ext cx="5492209" cy="49429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2441173"/>
              <a:ext cx="1770912" cy="22559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77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78972" y="6939654"/>
            <a:ext cx="4179006" cy="47896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163043" y="6857189"/>
            <a:ext cx="4781210" cy="495462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1" name="群組"/>
          <p:cNvGrpSpPr/>
          <p:nvPr/>
        </p:nvGrpSpPr>
        <p:grpSpPr>
          <a:xfrm>
            <a:off x="15933594" y="7424610"/>
            <a:ext cx="5010453" cy="4334158"/>
            <a:chOff x="0" y="0"/>
            <a:chExt cx="5010451" cy="4334156"/>
          </a:xfrm>
        </p:grpSpPr>
        <p:pic>
          <p:nvPicPr>
            <p:cNvPr id="79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18752" y="0"/>
              <a:ext cx="4891700" cy="4316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0" name="影像" descr="影像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2140256"/>
              <a:ext cx="2255939" cy="2193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8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3942218" y="5203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776404" y="5083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560592" y="10751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347031" y="10727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203406" y="5155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895467" y="10560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78321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8321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93333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8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8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85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82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86"/>
                </p:tgtEl>
              </p:cMediaNode>
            </p:audio>
          </p:childTnLst>
        </p:cTn>
      </p:par>
    </p:tnLst>
    <p:bldLst>
      <p:bldP build="whole" bldLvl="1" animBg="1" rev="0" advAuto="0" spid="70" grpId="9"/>
      <p:bldP build="whole" bldLvl="1" animBg="1" rev="0" advAuto="0" spid="71" grpId="11"/>
      <p:bldP build="whole" bldLvl="1" animBg="1" rev="0" advAuto="0" spid="67" grpId="1"/>
      <p:bldP build="whole" bldLvl="1" animBg="1" rev="0" advAuto="0" spid="69" grpId="7"/>
      <p:bldP build="whole" bldLvl="1" animBg="1" rev="0" advAuto="0" spid="66" grpId="3"/>
      <p:bldP build="whole" bldLvl="1" animBg="1" rev="0" advAuto="0" spid="68" grpId="5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アスパラガス"/>
          <p:cNvSpPr txBox="1"/>
          <p:nvPr/>
        </p:nvSpPr>
        <p:spPr>
          <a:xfrm>
            <a:off x="9716692" y="948531"/>
            <a:ext cx="567391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アスパラガス</a:t>
            </a:r>
          </a:p>
        </p:txBody>
      </p:sp>
      <p:sp>
        <p:nvSpPr>
          <p:cNvPr id="90" name="チェリー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チ</a:t>
            </a:r>
            <a:r>
              <a:rPr baseline="-5999"/>
              <a:t>ェ</a:t>
            </a:r>
            <a:r>
              <a:t>リー</a:t>
            </a:r>
          </a:p>
        </p:txBody>
      </p:sp>
      <p:sp>
        <p:nvSpPr>
          <p:cNvPr id="91" name="オレンジ"/>
          <p:cNvSpPr txBox="1"/>
          <p:nvPr/>
        </p:nvSpPr>
        <p:spPr>
          <a:xfrm>
            <a:off x="15072568" y="948531"/>
            <a:ext cx="616690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オレンジ</a:t>
            </a:r>
          </a:p>
        </p:txBody>
      </p:sp>
      <p:sp>
        <p:nvSpPr>
          <p:cNvPr id="92" name="パイナップル"/>
          <p:cNvSpPr txBox="1"/>
          <p:nvPr/>
        </p:nvSpPr>
        <p:spPr>
          <a:xfrm>
            <a:off x="3219371" y="12003484"/>
            <a:ext cx="6898208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パイナ</a:t>
            </a:r>
            <a:r>
              <a:rPr baseline="-5999"/>
              <a:t>ッ</a:t>
            </a:r>
            <a:r>
              <a:t>プル</a:t>
            </a:r>
          </a:p>
        </p:txBody>
      </p:sp>
      <p:sp>
        <p:nvSpPr>
          <p:cNvPr id="93" name="ピーナッツ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ピーナ</a:t>
            </a:r>
            <a:r>
              <a:rPr baseline="-5999"/>
              <a:t>ッ</a:t>
            </a:r>
            <a:r>
              <a:t>ツ</a:t>
            </a:r>
          </a:p>
        </p:txBody>
      </p:sp>
      <p:sp>
        <p:nvSpPr>
          <p:cNvPr id="94" name="アップ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ア</a:t>
            </a:r>
            <a:r>
              <a:rPr baseline="-5999"/>
              <a:t>ッ</a:t>
            </a:r>
            <a:r>
              <a:t>プル</a:t>
            </a:r>
          </a:p>
        </p:txBody>
      </p:sp>
      <p:grpSp>
        <p:nvGrpSpPr>
          <p:cNvPr id="97" name="群組"/>
          <p:cNvGrpSpPr/>
          <p:nvPr/>
        </p:nvGrpSpPr>
        <p:grpSpPr>
          <a:xfrm>
            <a:off x="3298016" y="1676696"/>
            <a:ext cx="6740918" cy="6308788"/>
            <a:chOff x="0" y="0"/>
            <a:chExt cx="6740917" cy="6308787"/>
          </a:xfrm>
        </p:grpSpPr>
        <p:pic>
          <p:nvPicPr>
            <p:cNvPr id="95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329773"/>
              <a:ext cx="4325099" cy="46506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9421122">
              <a:off x="1458735" y="829072"/>
              <a:ext cx="4325100" cy="46506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0" name="群組"/>
          <p:cNvGrpSpPr/>
          <p:nvPr/>
        </p:nvGrpSpPr>
        <p:grpSpPr>
          <a:xfrm>
            <a:off x="10356498" y="1945567"/>
            <a:ext cx="4062988" cy="4813842"/>
            <a:chOff x="0" y="0"/>
            <a:chExt cx="4062987" cy="4813841"/>
          </a:xfrm>
        </p:grpSpPr>
        <p:pic>
          <p:nvPicPr>
            <p:cNvPr id="98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974417" y="2974607"/>
              <a:ext cx="2088571" cy="17961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670554" cy="4813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3" name="群組"/>
          <p:cNvGrpSpPr/>
          <p:nvPr/>
        </p:nvGrpSpPr>
        <p:grpSpPr>
          <a:xfrm>
            <a:off x="15602585" y="2193882"/>
            <a:ext cx="5106868" cy="4317211"/>
            <a:chOff x="0" y="0"/>
            <a:chExt cx="5106867" cy="4317210"/>
          </a:xfrm>
        </p:grpSpPr>
        <p:pic>
          <p:nvPicPr>
            <p:cNvPr id="10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94880" y="0"/>
              <a:ext cx="4211988" cy="41909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2286075"/>
              <a:ext cx="2088571" cy="20311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6" name="群組"/>
          <p:cNvGrpSpPr/>
          <p:nvPr/>
        </p:nvGrpSpPr>
        <p:grpSpPr>
          <a:xfrm>
            <a:off x="3995609" y="6823211"/>
            <a:ext cx="5345731" cy="5107429"/>
            <a:chOff x="0" y="0"/>
            <a:chExt cx="5345729" cy="5107427"/>
          </a:xfrm>
        </p:grpSpPr>
        <p:pic>
          <p:nvPicPr>
            <p:cNvPr id="104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204911" cy="51074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5" name="影像" descr="影像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257159" y="2633346"/>
              <a:ext cx="2088571" cy="20885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07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407864" y="7342453"/>
            <a:ext cx="6291568" cy="4498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群組" descr="群組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6022451" y="7056001"/>
            <a:ext cx="4689187" cy="4689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298655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す輕聲"/>
          <p:cNvSpPr txBox="1"/>
          <p:nvPr/>
        </p:nvSpPr>
        <p:spPr>
          <a:xfrm>
            <a:off x="13730036" y="4196291"/>
            <a:ext cx="183197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す輕聲</a:t>
            </a:r>
          </a:p>
        </p:txBody>
      </p:sp>
      <p:pic>
        <p:nvPicPr>
          <p:cNvPr id="11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4370843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9060655" y="10941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5132843" y="10941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538279" y="10775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657342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5999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71655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91655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09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1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1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1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11"/>
                </p:tgtEl>
              </p:cMediaNode>
            </p:audio>
          </p:childTnLst>
        </p:cTn>
      </p:par>
    </p:tnLst>
    <p:bldLst>
      <p:bldP build="whole" bldLvl="1" animBg="1" rev="0" advAuto="0" spid="92" grpId="7"/>
      <p:bldP build="whole" bldLvl="1" animBg="1" rev="0" advAuto="0" spid="93" grpId="9"/>
      <p:bldP build="whole" bldLvl="1" animBg="1" rev="0" advAuto="0" spid="89" grpId="3"/>
      <p:bldP build="whole" bldLvl="1" animBg="1" rev="0" advAuto="0" spid="94" grpId="11"/>
      <p:bldP build="whole" bldLvl="1" animBg="1" rev="0" advAuto="0" spid="90" grpId="1"/>
      <p:bldP build="whole" bldLvl="1" animBg="1" rev="0" advAuto="0" spid="91" grpId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デジカメ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デジカメ</a:t>
            </a:r>
          </a:p>
        </p:txBody>
      </p:sp>
      <p:sp>
        <p:nvSpPr>
          <p:cNvPr id="118" name="コンビニ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コンビニ</a:t>
            </a:r>
          </a:p>
        </p:txBody>
      </p:sp>
      <p:sp>
        <p:nvSpPr>
          <p:cNvPr id="119" name="ナビ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ナビ</a:t>
            </a:r>
          </a:p>
        </p:txBody>
      </p:sp>
      <p:sp>
        <p:nvSpPr>
          <p:cNvPr id="120" name="パソコ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パソコン</a:t>
            </a:r>
          </a:p>
        </p:txBody>
      </p:sp>
      <p:sp>
        <p:nvSpPr>
          <p:cNvPr id="121" name="デモ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デモ</a:t>
            </a:r>
          </a:p>
        </p:txBody>
      </p:sp>
      <p:sp>
        <p:nvSpPr>
          <p:cNvPr id="122" name="エアコン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エアコン</a:t>
            </a:r>
          </a:p>
        </p:txBody>
      </p:sp>
      <p:pic>
        <p:nvPicPr>
          <p:cNvPr id="123" name="kaden_airconditioner.png" descr="kaden_aircondition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723787" y="8520127"/>
            <a:ext cx="5430068" cy="2620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95149" y="2180626"/>
            <a:ext cx="3946651" cy="4266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2337" y="2134086"/>
            <a:ext cx="4821449" cy="482144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0" name="群組"/>
          <p:cNvGrpSpPr/>
          <p:nvPr/>
        </p:nvGrpSpPr>
        <p:grpSpPr>
          <a:xfrm>
            <a:off x="14997735" y="1829569"/>
            <a:ext cx="6985956" cy="4968762"/>
            <a:chOff x="0" y="0"/>
            <a:chExt cx="6985954" cy="4968760"/>
          </a:xfrm>
        </p:grpSpPr>
        <p:pic>
          <p:nvPicPr>
            <p:cNvPr id="126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6985955" cy="49687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7" name="線條" descr="線條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160558" y="2214325"/>
              <a:ext cx="2448047" cy="1108473"/>
            </a:xfrm>
            <a:prstGeom prst="rect">
              <a:avLst/>
            </a:prstGeom>
            <a:effectLst/>
          </p:spPr>
        </p:pic>
        <p:pic>
          <p:nvPicPr>
            <p:cNvPr id="129" name="影像" descr="影像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901876" y="842663"/>
              <a:ext cx="1556297" cy="1593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1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972647" y="7113672"/>
            <a:ext cx="5091815" cy="4956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demo_strike_shifuku.png" descr="demo_strike_shifuku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490068" y="7109214"/>
            <a:ext cx="6005987" cy="4964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608217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3823156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181092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3966031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417718" y="5393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228717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9832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1655" fill="hold"/>
                                        <p:tgtEl>
                                          <p:spTgt spid="1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6666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08322" fill="hold"/>
                                        <p:tgtEl>
                                          <p:spTgt spid="1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33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3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3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audio>
          </p:childTnLst>
        </p:cTn>
      </p:par>
    </p:tnLst>
    <p:bldLst>
      <p:bldP build="whole" bldLvl="1" animBg="1" rev="0" advAuto="0" spid="122" grpId="11"/>
      <p:bldP build="whole" bldLvl="1" animBg="1" rev="0" advAuto="0" spid="120" grpId="7"/>
      <p:bldP build="whole" bldLvl="1" animBg="1" rev="0" advAuto="0" spid="118" grpId="1"/>
      <p:bldP build="whole" bldLvl="1" animBg="1" rev="0" advAuto="0" spid="117" grpId="3"/>
      <p:bldP build="whole" bldLvl="1" animBg="1" rev="0" advAuto="0" spid="119" grpId="5"/>
      <p:bldP build="whole" bldLvl="1" animBg="1" rev="0" advAuto="0" spid="121" grpId="9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消しゴム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消しゴム</a:t>
            </a:r>
          </a:p>
        </p:txBody>
      </p:sp>
      <p:sp>
        <p:nvSpPr>
          <p:cNvPr id="141" name="電子レンジ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電子レンジ</a:t>
            </a:r>
          </a:p>
        </p:txBody>
      </p:sp>
      <p:sp>
        <p:nvSpPr>
          <p:cNvPr id="142" name="電気ポット"/>
          <p:cNvSpPr txBox="1"/>
          <p:nvPr/>
        </p:nvSpPr>
        <p:spPr>
          <a:xfrm>
            <a:off x="15072568" y="948531"/>
            <a:ext cx="616690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電気ポ</a:t>
            </a:r>
            <a:r>
              <a:rPr baseline="-5999"/>
              <a:t>ッ</a:t>
            </a:r>
            <a:r>
              <a:t>ト</a:t>
            </a:r>
          </a:p>
        </p:txBody>
      </p:sp>
      <p:sp>
        <p:nvSpPr>
          <p:cNvPr id="143" name="歯ブラシ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歯ブラシ</a:t>
            </a:r>
          </a:p>
        </p:txBody>
      </p:sp>
      <p:sp>
        <p:nvSpPr>
          <p:cNvPr id="144" name="コピー機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コピー機</a:t>
            </a:r>
          </a:p>
        </p:txBody>
      </p:sp>
      <p:sp>
        <p:nvSpPr>
          <p:cNvPr id="145" name="ダンボー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ダンボール</a:t>
            </a:r>
          </a:p>
        </p:txBody>
      </p:sp>
      <p:pic>
        <p:nvPicPr>
          <p:cNvPr id="146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17512" y="2101008"/>
            <a:ext cx="5301926" cy="4970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50687" y="2276306"/>
            <a:ext cx="4261913" cy="4619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123036" y="2076429"/>
            <a:ext cx="4065968" cy="5019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01067" y="7491290"/>
            <a:ext cx="4881818" cy="4686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427436" y="6709133"/>
            <a:ext cx="3849673" cy="5441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886897" y="7192167"/>
            <a:ext cx="7103849" cy="4799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74905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75593" y="548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776404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96311" y="1138237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51781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85904" y="11251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1655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1655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79999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9999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19999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4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build="whole" bldLvl="1" animBg="1" rev="0" advAuto="0" spid="144" grpId="9"/>
      <p:bldP build="whole" bldLvl="1" animBg="1" rev="0" advAuto="0" spid="143" grpId="7"/>
      <p:bldP build="whole" bldLvl="1" animBg="1" rev="0" advAuto="0" spid="140" grpId="3"/>
      <p:bldP build="whole" bldLvl="1" animBg="1" rev="0" advAuto="0" spid="145" grpId="11"/>
      <p:bldP build="whole" bldLvl="1" animBg="1" rev="0" advAuto="0" spid="141" grpId="1"/>
      <p:bldP build="whole" bldLvl="1" animBg="1" rev="0" advAuto="0" spid="142" grpId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キャンプ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キ</a:t>
            </a:r>
            <a:r>
              <a:rPr baseline="-5999"/>
              <a:t>ャ</a:t>
            </a:r>
            <a:r>
              <a:t>ンプ</a:t>
            </a:r>
          </a:p>
        </p:txBody>
      </p:sp>
      <p:sp>
        <p:nvSpPr>
          <p:cNvPr id="160" name="シャワー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シ</a:t>
            </a:r>
            <a:r>
              <a:rPr baseline="-5999"/>
              <a:t>ャ</a:t>
            </a:r>
            <a:r>
              <a:t>ワー</a:t>
            </a:r>
          </a:p>
        </p:txBody>
      </p:sp>
      <p:sp>
        <p:nvSpPr>
          <p:cNvPr id="161" name="ニュース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ニ</a:t>
            </a:r>
            <a:r>
              <a:rPr baseline="-5999"/>
              <a:t>ュ</a:t>
            </a:r>
            <a:r>
              <a:t>ース</a:t>
            </a:r>
          </a:p>
        </p:txBody>
      </p:sp>
      <p:sp>
        <p:nvSpPr>
          <p:cNvPr id="162" name="サンドイッチ"/>
          <p:cNvSpPr txBox="1"/>
          <p:nvPr/>
        </p:nvSpPr>
        <p:spPr>
          <a:xfrm>
            <a:off x="3755247" y="12003484"/>
            <a:ext cx="582645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サンドイ</a:t>
            </a:r>
            <a:r>
              <a:rPr baseline="-5999"/>
              <a:t>ッ</a:t>
            </a:r>
            <a:r>
              <a:t>チ</a:t>
            </a:r>
          </a:p>
        </p:txBody>
      </p:sp>
      <p:sp>
        <p:nvSpPr>
          <p:cNvPr id="163" name="ファミリ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フ</a:t>
            </a:r>
            <a:r>
              <a:rPr baseline="-5999"/>
              <a:t>ァ</a:t>
            </a:r>
            <a:r>
              <a:t>ミリー</a:t>
            </a:r>
          </a:p>
        </p:txBody>
      </p:sp>
      <p:sp>
        <p:nvSpPr>
          <p:cNvPr id="164" name="サウザンド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サウザンド</a:t>
            </a:r>
          </a:p>
        </p:txBody>
      </p:sp>
      <p:pic>
        <p:nvPicPr>
          <p:cNvPr id="165" name="shower_man.png" descr="shower_m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05560" y="1892699"/>
            <a:ext cx="4725830" cy="4501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camp_tent_woman.png" descr="camp_tent_wom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04728" y="2046888"/>
            <a:ext cx="5097840" cy="419297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9" name="群組"/>
          <p:cNvGrpSpPr/>
          <p:nvPr/>
        </p:nvGrpSpPr>
        <p:grpSpPr>
          <a:xfrm>
            <a:off x="15157685" y="2130871"/>
            <a:ext cx="5996669" cy="3644008"/>
            <a:chOff x="0" y="0"/>
            <a:chExt cx="5996667" cy="3644006"/>
          </a:xfrm>
        </p:grpSpPr>
        <p:pic>
          <p:nvPicPr>
            <p:cNvPr id="167" name="job_news_caster_man_serious.png" descr="job_news_caster_man_serious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7482" y="0"/>
              <a:ext cx="3079186" cy="36440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" name="tv_jikkyou_chukei.png" descr="tv_jikkyou_chukei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3288716" cy="36440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0" name="food_sandwitch.png" descr="food_sandwitch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882136" y="7636033"/>
            <a:ext cx="5046854" cy="3911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roujin_family.png" descr="roujin_family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427329" y="7862109"/>
            <a:ext cx="6252638" cy="4024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number_kanji12_sen.png" descr="number_kanji12_sen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6537351" y="8177923"/>
            <a:ext cx="3802939" cy="3646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5037592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す輕聲"/>
          <p:cNvSpPr txBox="1"/>
          <p:nvPr/>
        </p:nvSpPr>
        <p:spPr>
          <a:xfrm>
            <a:off x="20897598" y="4291541"/>
            <a:ext cx="183197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す輕聲</a:t>
            </a:r>
          </a:p>
        </p:txBody>
      </p:sp>
      <p:pic>
        <p:nvPicPr>
          <p:cNvPr id="175" name="F02C517D-C8CF-492A-A1C1-A12CB6307490.m4a" descr="F02C517D-C8CF-492A-A1C1-A12CB6307490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441530" y="10656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5061406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1014529" y="10656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846343" y="5274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21014529" y="527446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16666" fill="hold"/>
                                        <p:tgtEl>
                                          <p:spTgt spid="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38322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80000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4988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16666" fill="hold"/>
                                        <p:tgtEl>
                                          <p:spTgt spid="1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7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7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7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7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</p:childTnLst>
        </p:cTn>
      </p:par>
    </p:tnLst>
    <p:bldLst>
      <p:bldP build="whole" bldLvl="1" animBg="1" rev="0" advAuto="0" spid="159" grpId="3"/>
      <p:bldP build="whole" bldLvl="1" animBg="1" rev="0" advAuto="0" spid="162" grpId="7"/>
      <p:bldP build="whole" bldLvl="1" animBg="1" rev="0" advAuto="0" spid="160" grpId="1"/>
      <p:bldP build="whole" bldLvl="1" animBg="1" rev="0" advAuto="0" spid="161" grpId="5"/>
      <p:bldP build="whole" bldLvl="1" animBg="1" rev="0" advAuto="0" spid="163" grpId="9"/>
      <p:bldP build="whole" bldLvl="1" animBg="1" rev="0" advAuto="0" spid="164" grpId="1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チェック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チ</a:t>
            </a:r>
            <a:r>
              <a:rPr baseline="-5999"/>
              <a:t>ェッ</a:t>
            </a:r>
            <a:r>
              <a:t>ク</a:t>
            </a:r>
          </a:p>
        </p:txBody>
      </p:sp>
      <p:sp>
        <p:nvSpPr>
          <p:cNvPr id="182" name="パーティー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パーテ</a:t>
            </a:r>
            <a:r>
              <a:rPr baseline="-5999"/>
              <a:t>ィ</a:t>
            </a:r>
            <a:r>
              <a:t>ー</a:t>
            </a:r>
          </a:p>
        </p:txBody>
      </p:sp>
      <p:sp>
        <p:nvSpPr>
          <p:cNvPr id="183" name="チェンジ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チ</a:t>
            </a:r>
            <a:r>
              <a:rPr baseline="-5999"/>
              <a:t>ェ</a:t>
            </a:r>
            <a:r>
              <a:t>ンジ</a:t>
            </a:r>
          </a:p>
        </p:txBody>
      </p:sp>
      <p:sp>
        <p:nvSpPr>
          <p:cNvPr id="184" name="フォーク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フ</a:t>
            </a:r>
            <a:r>
              <a:rPr baseline="-5999"/>
              <a:t>ォ</a:t>
            </a:r>
            <a:r>
              <a:t>ーク</a:t>
            </a:r>
          </a:p>
        </p:txBody>
      </p:sp>
      <p:sp>
        <p:nvSpPr>
          <p:cNvPr id="185" name="ユーフォ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ユーフ</a:t>
            </a:r>
            <a:r>
              <a:rPr baseline="-5999"/>
              <a:t>ォ</a:t>
            </a:r>
            <a:r>
              <a:t>ー</a:t>
            </a:r>
          </a:p>
        </p:txBody>
      </p:sp>
      <p:sp>
        <p:nvSpPr>
          <p:cNvPr id="186" name="ピアノ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ピアノ</a:t>
            </a:r>
          </a:p>
        </p:txBody>
      </p:sp>
      <p:pic>
        <p:nvPicPr>
          <p:cNvPr id="187" name="party_animal.png" descr="party_anim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4136" y="1996095"/>
            <a:ext cx="5621152" cy="4294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mark_checkbox1_red.png" descr="mark_checkbox1_re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67271" y="2427243"/>
            <a:ext cx="4172754" cy="3432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media_digital_henkan.png" descr="media_digital_henk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536909" y="1873205"/>
            <a:ext cx="7238222" cy="45403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fork.png" descr="for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15408" y="7574041"/>
            <a:ext cx="4906134" cy="4035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alien_ufo.png" descr="alien_uf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695775" y="7472722"/>
            <a:ext cx="5381501" cy="423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music_piano.png" descr="music_piano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828362" y="7333860"/>
            <a:ext cx="4655316" cy="4515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29686" y="1081087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084467" y="4893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23218" y="4964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966904" y="4774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608967" y="10941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800217" y="10727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96666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4988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4988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61655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54988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</p:childTnLst>
        </p:cTn>
      </p:par>
    </p:tnLst>
    <p:bldLst>
      <p:bldP build="whole" bldLvl="1" animBg="1" rev="0" advAuto="0" spid="183" grpId="5"/>
      <p:bldP build="whole" bldLvl="1" animBg="1" rev="0" advAuto="0" spid="181" grpId="3"/>
      <p:bldP build="whole" bldLvl="1" animBg="1" rev="0" advAuto="0" spid="182" grpId="1"/>
      <p:bldP build="whole" bldLvl="1" animBg="1" rev="0" advAuto="0" spid="184" grpId="7"/>
      <p:bldP build="whole" bldLvl="1" animBg="1" rev="0" advAuto="0" spid="185" grpId="9"/>
      <p:bldP build="whole" bldLvl="1" animBg="1" rev="0" advAuto="0" spid="186" grpId="1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rgbClr val="FFFFFF"/>
        </a:solidFill>
        <a:solidFill>
          <a:srgbClr val="FFFFFF"/>
        </a:solidFill>
        <a:solidFill>
          <a:srgbClr val="FFFFFF"/>
        </a:solidFill>
      </a:fillStyleLst>
      <a:lnStyleLst>
        <a:ln>
          <a:solidFill>
            <a:srgbClr val="000000"/>
          </a:solidFill>
        </a:ln>
        <a:ln>
          <a:solidFill>
            <a:srgbClr val="000000"/>
          </a:solidFill>
        </a:ln>
        <a:ln>
          <a:solidFill>
            <a:srgbClr val="000000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rgbClr val="FFFFFF"/>
        </a:solidFill>
        <a:solidFill>
          <a:srgbClr val="FFFFFF"/>
        </a:solidFill>
        <a:solidFill>
          <a:srgbClr val="FFFFFF"/>
        </a:soli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rgbClr val="FFFFFF"/>
        </a:solidFill>
        <a:solidFill>
          <a:srgbClr val="FFFFFF"/>
        </a:solidFill>
        <a:solidFill>
          <a:srgbClr val="FFFFFF"/>
        </a:solidFill>
      </a:fillStyleLst>
      <a:lnStyleLst>
        <a:ln>
          <a:solidFill>
            <a:srgbClr val="000000"/>
          </a:solidFill>
        </a:ln>
        <a:ln>
          <a:solidFill>
            <a:srgbClr val="000000"/>
          </a:solidFill>
        </a:ln>
        <a:ln>
          <a:solidFill>
            <a:srgbClr val="000000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rgbClr val="FFFFFF"/>
        </a:solidFill>
        <a:solidFill>
          <a:srgbClr val="FFFFFF"/>
        </a:solidFill>
        <a:solidFill>
          <a:srgbClr val="FFFFFF"/>
        </a:soli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