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media/image2.jpeg" ContentType="image/jpeg"/>
  <Override PartName="/ppt/media/image3.jpeg" ContentType="image/jpeg"/>
  <Override PartName="/ppt/media/image4.jpeg" ContentType="image/jpeg"/>
  <Override PartName="/ppt/theme/theme2.xml" ContentType="application/vnd.openxmlformats-officedocument.theme+xml"/>
  <Override PartName="/ppt/media/media1.m4a" ContentType="audio/unknown"/>
  <Override PartName="/ppt/media/media2.m4a" ContentType="audio/unknown"/>
  <Override PartName="/ppt/media/media3.m4a" ContentType="audio/unknown"/>
  <Override PartName="/ppt/media/media4.m4a" ContentType="audio/unknown"/>
  <Override PartName="/ppt/media/media5.m4a" ContentType="audio/unknown"/>
  <Override PartName="/ppt/media/media6.m4a" ContentType="audio/unknown"/>
  <Override PartName="/ppt/media/media7.m4a" ContentType="audio/unknown"/>
  <Override PartName="/ppt/media/media8.m4a" ContentType="audio/unknown"/>
  <Override PartName="/ppt/media/media9.m4a" ContentType="audio/unknown"/>
  <Override PartName="/ppt/media/media10.m4a" ContentType="audio/unknown"/>
  <Override PartName="/ppt/media/media11.m4a" ContentType="audio/unknown"/>
  <Override PartName="/ppt/media/media12.m4a" ContentType="audio/unknown"/>
  <Override PartName="/ppt/media/media13.m4a" ContentType="audio/unknown"/>
  <Override PartName="/ppt/media/media14.m4a" ContentType="audio/unknown"/>
  <Override PartName="/ppt/media/media15.m4a" ContentType="audio/unknown"/>
  <Override PartName="/ppt/media/media16.m4a" ContentType="audio/unknown"/>
  <Override PartName="/ppt/media/media17.m4a" ContentType="audio/unknown"/>
  <Override PartName="/ppt/media/media18.m4a" ContentType="audio/unknown"/>
  <Override PartName="/ppt/media/media19.m4a" ContentType="audio/unknown"/>
  <Override PartName="/ppt/media/media20.m4a" ContentType="audio/unknown"/>
  <Override PartName="/ppt/media/media21.m4a" ContentType="audio/unknown"/>
  <Override PartName="/ppt/media/media22.m4a" ContentType="audio/unknown"/>
  <Override PartName="/ppt/media/media23.m4a" ContentType="audio/unknown"/>
  <Override PartName="/ppt/media/media24.m4a" ContentType="audio/unknown"/>
  <Override PartName="/ppt/media/media25.m4a" ContentType="audio/unknown"/>
  <Override PartName="/ppt/media/media26.m4a" ContentType="audio/unknown"/>
  <Override PartName="/ppt/media/media27.m4a" ContentType="audio/unknown"/>
  <Override PartName="/ppt/media/media28.m4a" ContentType="audio/unknown"/>
  <Override PartName="/ppt/media/media29.m4a" ContentType="audio/unknown"/>
  <Override PartName="/ppt/media/media30.m4a" ContentType="audio/unknown"/>
  <Override PartName="/ppt/media/media31.m4a" ContentType="audio/unknown"/>
  <Override PartName="/ppt/media/media32.m4a" ContentType="audio/unknown"/>
  <Override PartName="/ppt/media/media33.m4a" ContentType="audio/unknown"/>
  <Override PartName="/ppt/media/media34.m4a" ContentType="audio/unknown"/>
  <Override PartName="/ppt/media/media35.m4a" ContentType="audio/unknown"/>
  <Override PartName="/ppt/media/media36.m4a" ContentType="audio/unknown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1pPr>
    <a:lvl2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2pPr>
    <a:lvl3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3pPr>
    <a:lvl4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4pPr>
    <a:lvl5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5pPr>
    <a:lvl6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6pPr>
    <a:lvl7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7pPr>
    <a:lvl8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8pPr>
    <a:lvl9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B59660"/>
              </a:solidFill>
              <a:prstDash val="solid"/>
              <a:miter lim="400000"/>
            </a:ln>
          </a:left>
          <a:right>
            <a:ln w="12700" cap="flat">
              <a:solidFill>
                <a:srgbClr val="B59660"/>
              </a:solidFill>
              <a:prstDash val="solid"/>
              <a:miter lim="400000"/>
            </a:ln>
          </a:right>
          <a:top>
            <a:ln w="12700" cap="flat">
              <a:solidFill>
                <a:srgbClr val="B59660"/>
              </a:solidFill>
              <a:prstDash val="solid"/>
              <a:miter lim="400000"/>
            </a:ln>
          </a:top>
          <a:bottom>
            <a:ln w="12700" cap="flat">
              <a:solidFill>
                <a:srgbClr val="B59660"/>
              </a:solidFill>
              <a:prstDash val="solid"/>
              <a:miter lim="400000"/>
            </a:ln>
          </a:bottom>
          <a:insideH>
            <a:ln w="12700" cap="flat">
              <a:solidFill>
                <a:srgbClr val="B59660"/>
              </a:solidFill>
              <a:prstDash val="solid"/>
              <a:miter lim="400000"/>
            </a:ln>
          </a:insideH>
          <a:insideV>
            <a:ln w="12700" cap="flat">
              <a:solidFill>
                <a:srgbClr val="B5966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B5966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8F8E8A">
              <a:alpha val="80000"/>
            </a:srgbClr>
          </a:solidFill>
        </a:fill>
      </a:tcStyle>
    </a:firstCol>
    <a:la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alpha val="90000"/>
            </a:schemeClr>
          </a:solidFill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alpha val="90000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6E72">
              <a:alpha val="11000"/>
            </a:srgbClr>
          </a:solidFill>
        </a:fill>
      </a:tcStyle>
    </a:firstCol>
    <a:la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6E72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9" name="Shape 13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1.pn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3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大標題與副標題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大標題文字"/>
          <p:cNvSpPr txBox="1"/>
          <p:nvPr>
            <p:ph type="title"/>
          </p:nvPr>
        </p:nvSpPr>
        <p:spPr>
          <a:xfrm>
            <a:off x="3958828" y="2946796"/>
            <a:ext cx="16466344" cy="4089798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12" name="內文層級一…"/>
          <p:cNvSpPr txBox="1"/>
          <p:nvPr>
            <p:ph type="body" sz="quarter" idx="1"/>
          </p:nvPr>
        </p:nvSpPr>
        <p:spPr>
          <a:xfrm>
            <a:off x="3958828" y="7322343"/>
            <a:ext cx="16466344" cy="19645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一頁三張替換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影像"/>
          <p:cNvSpPr/>
          <p:nvPr>
            <p:ph type="pic" sz="quarter" idx="13"/>
          </p:nvPr>
        </p:nvSpPr>
        <p:spPr>
          <a:xfrm>
            <a:off x="9316640" y="500062"/>
            <a:ext cx="5750720" cy="850106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影像"/>
          <p:cNvSpPr/>
          <p:nvPr>
            <p:ph type="pic" sz="quarter" idx="14"/>
          </p:nvPr>
        </p:nvSpPr>
        <p:spPr>
          <a:xfrm>
            <a:off x="15085218" y="500062"/>
            <a:ext cx="5750720" cy="850106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2" name="影像"/>
          <p:cNvSpPr/>
          <p:nvPr>
            <p:ph type="pic" sz="quarter" idx="15"/>
          </p:nvPr>
        </p:nvSpPr>
        <p:spPr>
          <a:xfrm>
            <a:off x="3548062" y="500062"/>
            <a:ext cx="5750720" cy="850106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3" name="大標題文字"/>
          <p:cNvSpPr txBox="1"/>
          <p:nvPr>
            <p:ph type="title"/>
          </p:nvPr>
        </p:nvSpPr>
        <p:spPr>
          <a:xfrm>
            <a:off x="3958828" y="9554765"/>
            <a:ext cx="16466344" cy="2000251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24" name="內文層級一…"/>
          <p:cNvSpPr txBox="1"/>
          <p:nvPr>
            <p:ph type="body" sz="quarter" idx="1"/>
          </p:nvPr>
        </p:nvSpPr>
        <p:spPr>
          <a:xfrm>
            <a:off x="3958828" y="11537156"/>
            <a:ext cx="16466344" cy="180379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2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水平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影像"/>
          <p:cNvSpPr/>
          <p:nvPr>
            <p:ph type="pic" idx="13"/>
          </p:nvPr>
        </p:nvSpPr>
        <p:spPr>
          <a:xfrm>
            <a:off x="3565921" y="517921"/>
            <a:ext cx="17252158" cy="8501064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3" name="大標題文字"/>
          <p:cNvSpPr txBox="1"/>
          <p:nvPr>
            <p:ph type="title"/>
          </p:nvPr>
        </p:nvSpPr>
        <p:spPr>
          <a:xfrm>
            <a:off x="3958828" y="9554765"/>
            <a:ext cx="16466344" cy="2000251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34" name="內文層級一…"/>
          <p:cNvSpPr txBox="1"/>
          <p:nvPr>
            <p:ph type="body" sz="quarter" idx="1"/>
          </p:nvPr>
        </p:nvSpPr>
        <p:spPr>
          <a:xfrm>
            <a:off x="3958828" y="11537156"/>
            <a:ext cx="16466344" cy="180379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3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 - 中央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大標題文字"/>
          <p:cNvSpPr txBox="1"/>
          <p:nvPr>
            <p:ph type="title"/>
          </p:nvPr>
        </p:nvSpPr>
        <p:spPr>
          <a:xfrm>
            <a:off x="3958828" y="4768453"/>
            <a:ext cx="16466344" cy="416123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4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直式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影像"/>
          <p:cNvSpPr/>
          <p:nvPr>
            <p:ph type="pic" sz="half" idx="13"/>
          </p:nvPr>
        </p:nvSpPr>
        <p:spPr>
          <a:xfrm>
            <a:off x="12174140" y="875109"/>
            <a:ext cx="8286751" cy="1198364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51" name="大標題文字"/>
          <p:cNvSpPr txBox="1"/>
          <p:nvPr>
            <p:ph type="title"/>
          </p:nvPr>
        </p:nvSpPr>
        <p:spPr>
          <a:xfrm>
            <a:off x="3958828" y="2375296"/>
            <a:ext cx="7875985" cy="4911329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52" name="內文層級一…"/>
          <p:cNvSpPr txBox="1"/>
          <p:nvPr>
            <p:ph type="body" sz="quarter" idx="1"/>
          </p:nvPr>
        </p:nvSpPr>
        <p:spPr>
          <a:xfrm>
            <a:off x="3958828" y="7643812"/>
            <a:ext cx="7875985" cy="5054204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5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 - 上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61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與項目符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69" name="內文層級一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7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、項目符號與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影像"/>
          <p:cNvSpPr/>
          <p:nvPr>
            <p:ph type="pic" sz="half" idx="13"/>
          </p:nvPr>
        </p:nvSpPr>
        <p:spPr>
          <a:xfrm>
            <a:off x="12495609" y="3643312"/>
            <a:ext cx="7983141" cy="9215438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78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79" name="內文層級一…"/>
          <p:cNvSpPr txBox="1"/>
          <p:nvPr>
            <p:ph type="body" sz="half" idx="1"/>
          </p:nvPr>
        </p:nvSpPr>
        <p:spPr>
          <a:xfrm>
            <a:off x="3958828" y="3696890"/>
            <a:ext cx="7875985" cy="9108282"/>
          </a:xfrm>
          <a:prstGeom prst="rect">
            <a:avLst/>
          </a:prstGeom>
        </p:spPr>
        <p:txBody>
          <a:bodyPr/>
          <a:lstStyle>
            <a:lvl1pPr marL="5413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1pPr>
            <a:lvl2pPr marL="9350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2pPr>
            <a:lvl3pPr marL="13287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3pPr>
            <a:lvl4pPr marL="17224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4pPr>
            <a:lvl5pPr marL="21161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8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項目符號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內文層級一…"/>
          <p:cNvSpPr txBox="1"/>
          <p:nvPr>
            <p:ph type="body" idx="1"/>
          </p:nvPr>
        </p:nvSpPr>
        <p:spPr>
          <a:xfrm>
            <a:off x="3958828" y="910828"/>
            <a:ext cx="16466344" cy="11894344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8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一頁三張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影像"/>
          <p:cNvSpPr/>
          <p:nvPr>
            <p:ph type="pic" sz="quarter" idx="13"/>
          </p:nvPr>
        </p:nvSpPr>
        <p:spPr>
          <a:xfrm>
            <a:off x="12245578" y="6893718"/>
            <a:ext cx="8233172" cy="5965032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6" name="影像"/>
          <p:cNvSpPr/>
          <p:nvPr>
            <p:ph type="pic" sz="quarter" idx="14"/>
          </p:nvPr>
        </p:nvSpPr>
        <p:spPr>
          <a:xfrm>
            <a:off x="12245578" y="901898"/>
            <a:ext cx="8233172" cy="5965032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7" name="影像"/>
          <p:cNvSpPr/>
          <p:nvPr>
            <p:ph type="pic" sz="half" idx="15"/>
          </p:nvPr>
        </p:nvSpPr>
        <p:spPr>
          <a:xfrm>
            <a:off x="3923109" y="875109"/>
            <a:ext cx="8286751" cy="1198364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名言語錄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–王大明"/>
          <p:cNvSpPr txBox="1"/>
          <p:nvPr>
            <p:ph type="body" sz="quarter" idx="13"/>
          </p:nvPr>
        </p:nvSpPr>
        <p:spPr>
          <a:xfrm>
            <a:off x="5923359" y="9340453"/>
            <a:ext cx="12519423" cy="93027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4400"/>
            </a:lvl1pPr>
          </a:lstStyle>
          <a:p>
            <a:pPr/>
            <a:r>
              <a:t>–王大明</a:t>
            </a:r>
          </a:p>
        </p:txBody>
      </p:sp>
      <p:sp>
        <p:nvSpPr>
          <p:cNvPr id="106" name="「在此輸入名言語錄」"/>
          <p:cNvSpPr txBox="1"/>
          <p:nvPr>
            <p:ph type="body" sz="quarter" idx="14"/>
          </p:nvPr>
        </p:nvSpPr>
        <p:spPr>
          <a:xfrm>
            <a:off x="5923359" y="5878115"/>
            <a:ext cx="12519423" cy="12096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3300"/>
              </a:spcBef>
              <a:buSzTx/>
              <a:buNone/>
            </a:lvl1pPr>
          </a:lstStyle>
          <a:p>
            <a:pPr/>
            <a:r>
              <a:t>「在此輸入名言語錄」</a:t>
            </a:r>
          </a:p>
        </p:txBody>
      </p:sp>
      <p:sp>
        <p:nvSpPr>
          <p:cNvPr id="107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影像"/>
          <p:cNvSpPr/>
          <p:nvPr>
            <p:ph type="pic" idx="13"/>
          </p:nvPr>
        </p:nvSpPr>
        <p:spPr>
          <a:xfrm>
            <a:off x="3048000" y="0"/>
            <a:ext cx="18288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 拷貝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lemon.png" descr="lemon.png"/>
          <p:cNvPicPr>
            <a:picLocks noChangeAspect="1"/>
          </p:cNvPicPr>
          <p:nvPr/>
        </p:nvPicPr>
        <p:blipFill>
          <a:blip r:embed="rId3">
            <a:alphaModFix amt="7070"/>
            <a:extLst/>
          </a:blip>
          <a:stretch>
            <a:fillRect/>
          </a:stretch>
        </p:blipFill>
        <p:spPr>
          <a:xfrm>
            <a:off x="10270163" y="3356358"/>
            <a:ext cx="3522036" cy="4326603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www.hibijapanese.com"/>
          <p:cNvSpPr txBox="1"/>
          <p:nvPr/>
        </p:nvSpPr>
        <p:spPr>
          <a:xfrm>
            <a:off x="6636234" y="9075751"/>
            <a:ext cx="11111532" cy="1031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www.hibijapanese.com</a:t>
            </a:r>
          </a:p>
        </p:txBody>
      </p:sp>
      <p:sp>
        <p:nvSpPr>
          <p:cNvPr id="131" name="零檬聲些"/>
          <p:cNvSpPr txBox="1"/>
          <p:nvPr/>
        </p:nvSpPr>
        <p:spPr>
          <a:xfrm>
            <a:off x="10336212" y="7862108"/>
            <a:ext cx="3711576" cy="1031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零檬聲些</a:t>
            </a:r>
          </a:p>
        </p:txBody>
      </p:sp>
      <p:sp>
        <p:nvSpPr>
          <p:cNvPr id="132" name="幻燈片編號"/>
          <p:cNvSpPr txBox="1"/>
          <p:nvPr>
            <p:ph type="sldNum" sz="quarter" idx="2"/>
          </p:nvPr>
        </p:nvSpPr>
        <p:spPr>
          <a:xfrm>
            <a:off x="11926060" y="13162359"/>
            <a:ext cx="514021" cy="447676"/>
          </a:xfrm>
          <a:prstGeom prst="rect">
            <a:avLst/>
          </a:prstGeom>
        </p:spPr>
        <p:txBody>
          <a:bodyPr anchor="t">
            <a:normAutofit fontScale="100000" lnSpcReduction="0"/>
          </a:bodyPr>
          <a:lstStyle>
            <a:lvl1pPr>
              <a:defRPr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大標題文字"/>
          <p:cNvSpPr txBox="1"/>
          <p:nvPr>
            <p:ph type="title"/>
          </p:nvPr>
        </p:nvSpPr>
        <p:spPr>
          <a:xfrm>
            <a:off x="3958828" y="214312"/>
            <a:ext cx="16466344" cy="285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/>
          <a:p>
            <a:pPr/>
            <a:r>
              <a:t>大標題文字</a:t>
            </a:r>
          </a:p>
        </p:txBody>
      </p:sp>
      <p:sp>
        <p:nvSpPr>
          <p:cNvPr id="3" name="內文層級一…"/>
          <p:cNvSpPr txBox="1"/>
          <p:nvPr>
            <p:ph type="body" idx="1"/>
          </p:nvPr>
        </p:nvSpPr>
        <p:spPr>
          <a:xfrm>
            <a:off x="3958828" y="3696890"/>
            <a:ext cx="16466344" cy="91082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4" name="幻燈片編號"/>
          <p:cNvSpPr txBox="1"/>
          <p:nvPr>
            <p:ph type="sldNum" sz="quarter" idx="2"/>
          </p:nvPr>
        </p:nvSpPr>
        <p:spPr>
          <a:xfrm>
            <a:off x="11952882" y="13184584"/>
            <a:ext cx="460376" cy="549276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 anchor="b">
            <a:spAutoFit/>
          </a:bodyPr>
          <a:lstStyle>
            <a:lvl1pPr>
              <a:defRPr sz="2400">
                <a:solidFill>
                  <a:srgbClr val="FFFFFF">
                    <a:alpha val="95000"/>
                  </a:srgbClr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</p:sldLayoutIdLst>
  <p:transition xmlns:p14="http://schemas.microsoft.com/office/powerpoint/2010/main" spd="med" advClick="1"/>
  <p:txStyles>
    <p:titleStyle>
      <a:lvl1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9pPr>
    </p:titleStyle>
    <p:bodyStyle>
      <a:lvl1pPr marL="744279" marR="0" indent="-744279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1pPr>
      <a:lvl2pPr marL="1277679" marR="0" indent="-744279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2pPr>
      <a:lvl3pPr marL="18110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3pPr>
      <a:lvl4pPr marL="23444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4pPr>
      <a:lvl5pPr marL="28778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5pPr>
      <a:lvl6pPr marL="34112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6pPr>
      <a:lvl7pPr marL="39446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7pPr>
      <a:lvl8pPr marL="44780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8pPr>
      <a:lvl9pPr marL="50114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9pPr>
    </p:bodyStyle>
    <p:other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audio" Target="../media/media1.m4a"/><Relationship Id="rId6" Type="http://schemas.microsoft.com/office/2007/relationships/media" Target="../media/media1.m4a"/><Relationship Id="rId7" Type="http://schemas.openxmlformats.org/officeDocument/2006/relationships/image" Target="../media/image8.png"/><Relationship Id="rId8" Type="http://schemas.openxmlformats.org/officeDocument/2006/relationships/audio" Target="../media/media2.m4a"/><Relationship Id="rId9" Type="http://schemas.microsoft.com/office/2007/relationships/media" Target="../media/media2.m4a"/><Relationship Id="rId10" Type="http://schemas.openxmlformats.org/officeDocument/2006/relationships/audio" Target="../media/media3.m4a"/><Relationship Id="rId11" Type="http://schemas.microsoft.com/office/2007/relationships/media" Target="../media/media3.m4a"/><Relationship Id="rId12" Type="http://schemas.openxmlformats.org/officeDocument/2006/relationships/audio" Target="../media/media4.m4a"/><Relationship Id="rId13" Type="http://schemas.microsoft.com/office/2007/relationships/media" Target="../media/media4.m4a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6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audio" Target="../media/media5.m4a"/><Relationship Id="rId6" Type="http://schemas.microsoft.com/office/2007/relationships/media" Target="../media/media5.m4a"/><Relationship Id="rId7" Type="http://schemas.openxmlformats.org/officeDocument/2006/relationships/image" Target="../media/image8.png"/><Relationship Id="rId8" Type="http://schemas.openxmlformats.org/officeDocument/2006/relationships/audio" Target="../media/media6.m4a"/><Relationship Id="rId9" Type="http://schemas.microsoft.com/office/2007/relationships/media" Target="../media/media6.m4a"/><Relationship Id="rId10" Type="http://schemas.openxmlformats.org/officeDocument/2006/relationships/audio" Target="../media/media7.m4a"/><Relationship Id="rId11" Type="http://schemas.microsoft.com/office/2007/relationships/media" Target="../media/media7.m4a"/><Relationship Id="rId12" Type="http://schemas.openxmlformats.org/officeDocument/2006/relationships/audio" Target="../media/media8.m4a"/><Relationship Id="rId13" Type="http://schemas.microsoft.com/office/2007/relationships/media" Target="../media/media8.m4a"/><Relationship Id="rId14" Type="http://schemas.openxmlformats.org/officeDocument/2006/relationships/audio" Target="../media/media9.m4a"/><Relationship Id="rId15" Type="http://schemas.microsoft.com/office/2007/relationships/media" Target="../media/media9.m4a"/><Relationship Id="rId16" Type="http://schemas.openxmlformats.org/officeDocument/2006/relationships/audio" Target="../media/media10.m4a"/><Relationship Id="rId17" Type="http://schemas.microsoft.com/office/2007/relationships/media" Target="../media/media10.m4a"/><Relationship Id="rId18" Type="http://schemas.openxmlformats.org/officeDocument/2006/relationships/audio" Target="../media/media11.m4a"/><Relationship Id="rId19" Type="http://schemas.microsoft.com/office/2007/relationships/media" Target="../media/media11.m4a"/><Relationship Id="rId20" Type="http://schemas.openxmlformats.org/officeDocument/2006/relationships/audio" Target="../media/media12.m4a"/><Relationship Id="rId21" Type="http://schemas.microsoft.com/office/2007/relationships/media" Target="../media/media12.m4a"/><Relationship Id="rId22" Type="http://schemas.openxmlformats.org/officeDocument/2006/relationships/audio" Target="../media/media13.m4a"/><Relationship Id="rId23" Type="http://schemas.microsoft.com/office/2007/relationships/media" Target="../media/media13.m4a"/><Relationship Id="rId24" Type="http://schemas.openxmlformats.org/officeDocument/2006/relationships/audio" Target="../media/media14.m4a"/><Relationship Id="rId25" Type="http://schemas.microsoft.com/office/2007/relationships/media" Target="../media/media14.m4a"/><Relationship Id="rId26" Type="http://schemas.openxmlformats.org/officeDocument/2006/relationships/audio" Target="../media/media15.m4a"/><Relationship Id="rId27" Type="http://schemas.microsoft.com/office/2007/relationships/media" Target="../media/media15.m4a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11.png"/><Relationship Id="rId5" Type="http://schemas.openxmlformats.org/officeDocument/2006/relationships/audio" Target="../media/media16.m4a"/><Relationship Id="rId6" Type="http://schemas.microsoft.com/office/2007/relationships/media" Target="../media/media16.m4a"/><Relationship Id="rId7" Type="http://schemas.openxmlformats.org/officeDocument/2006/relationships/image" Target="../media/image8.png"/><Relationship Id="rId8" Type="http://schemas.openxmlformats.org/officeDocument/2006/relationships/audio" Target="../media/media17.m4a"/><Relationship Id="rId9" Type="http://schemas.microsoft.com/office/2007/relationships/media" Target="../media/media17.m4a"/><Relationship Id="rId10" Type="http://schemas.openxmlformats.org/officeDocument/2006/relationships/audio" Target="../media/media18.m4a"/><Relationship Id="rId11" Type="http://schemas.microsoft.com/office/2007/relationships/media" Target="../media/media18.m4a"/><Relationship Id="rId12" Type="http://schemas.openxmlformats.org/officeDocument/2006/relationships/audio" Target="../media/media19.m4a"/><Relationship Id="rId13" Type="http://schemas.microsoft.com/office/2007/relationships/media" Target="../media/media19.m4a"/><Relationship Id="rId14" Type="http://schemas.openxmlformats.org/officeDocument/2006/relationships/audio" Target="../media/media20.m4a"/><Relationship Id="rId15" Type="http://schemas.microsoft.com/office/2007/relationships/media" Target="../media/media20.m4a"/><Relationship Id="rId16" Type="http://schemas.openxmlformats.org/officeDocument/2006/relationships/audio" Target="../media/media21.m4a"/><Relationship Id="rId17" Type="http://schemas.microsoft.com/office/2007/relationships/media" Target="../media/media21.m4a"/><Relationship Id="rId18" Type="http://schemas.openxmlformats.org/officeDocument/2006/relationships/audio" Target="../media/media22.m4a"/><Relationship Id="rId19" Type="http://schemas.microsoft.com/office/2007/relationships/media" Target="../media/media22.m4a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2.png"/><Relationship Id="rId3" Type="http://schemas.openxmlformats.org/officeDocument/2006/relationships/image" Target="../media/image6.png"/><Relationship Id="rId4" Type="http://schemas.openxmlformats.org/officeDocument/2006/relationships/image" Target="../media/image13.png"/><Relationship Id="rId5" Type="http://schemas.openxmlformats.org/officeDocument/2006/relationships/audio" Target="../media/media23.m4a"/><Relationship Id="rId6" Type="http://schemas.microsoft.com/office/2007/relationships/media" Target="../media/media23.m4a"/><Relationship Id="rId7" Type="http://schemas.openxmlformats.org/officeDocument/2006/relationships/image" Target="../media/image8.png"/><Relationship Id="rId8" Type="http://schemas.openxmlformats.org/officeDocument/2006/relationships/audio" Target="../media/media24.m4a"/><Relationship Id="rId9" Type="http://schemas.microsoft.com/office/2007/relationships/media" Target="../media/media24.m4a"/><Relationship Id="rId10" Type="http://schemas.openxmlformats.org/officeDocument/2006/relationships/audio" Target="../media/media25.m4a"/><Relationship Id="rId11" Type="http://schemas.microsoft.com/office/2007/relationships/media" Target="../media/media25.m4a"/><Relationship Id="rId12" Type="http://schemas.openxmlformats.org/officeDocument/2006/relationships/audio" Target="../media/media26.m4a"/><Relationship Id="rId13" Type="http://schemas.microsoft.com/office/2007/relationships/media" Target="../media/media26.m4a"/><Relationship Id="rId14" Type="http://schemas.openxmlformats.org/officeDocument/2006/relationships/audio" Target="../media/media27.m4a"/><Relationship Id="rId15" Type="http://schemas.microsoft.com/office/2007/relationships/media" Target="../media/media27.m4a"/><Relationship Id="rId16" Type="http://schemas.openxmlformats.org/officeDocument/2006/relationships/audio" Target="../media/media28.m4a"/><Relationship Id="rId17" Type="http://schemas.microsoft.com/office/2007/relationships/media" Target="../media/media28.m4a"/><Relationship Id="rId18" Type="http://schemas.openxmlformats.org/officeDocument/2006/relationships/audio" Target="../media/media29.m4a"/><Relationship Id="rId19" Type="http://schemas.microsoft.com/office/2007/relationships/media" Target="../media/media29.m4a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6.png"/><Relationship Id="rId3" Type="http://schemas.openxmlformats.org/officeDocument/2006/relationships/image" Target="../media/image5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audio" Target="../media/media30.m4a"/><Relationship Id="rId8" Type="http://schemas.microsoft.com/office/2007/relationships/media" Target="../media/media30.m4a"/><Relationship Id="rId9" Type="http://schemas.openxmlformats.org/officeDocument/2006/relationships/image" Target="../media/image8.png"/><Relationship Id="rId10" Type="http://schemas.openxmlformats.org/officeDocument/2006/relationships/audio" Target="../media/media31.m4a"/><Relationship Id="rId11" Type="http://schemas.microsoft.com/office/2007/relationships/media" Target="../media/media31.m4a"/><Relationship Id="rId12" Type="http://schemas.openxmlformats.org/officeDocument/2006/relationships/audio" Target="../media/media32.m4a"/><Relationship Id="rId13" Type="http://schemas.microsoft.com/office/2007/relationships/media" Target="../media/media32.m4a"/><Relationship Id="rId14" Type="http://schemas.openxmlformats.org/officeDocument/2006/relationships/audio" Target="../media/media33.m4a"/><Relationship Id="rId15" Type="http://schemas.microsoft.com/office/2007/relationships/media" Target="../media/media33.m4a"/><Relationship Id="rId16" Type="http://schemas.openxmlformats.org/officeDocument/2006/relationships/audio" Target="../media/media34.m4a"/><Relationship Id="rId17" Type="http://schemas.microsoft.com/office/2007/relationships/media" Target="../media/media34.m4a"/><Relationship Id="rId18" Type="http://schemas.openxmlformats.org/officeDocument/2006/relationships/audio" Target="../media/media35.m4a"/><Relationship Id="rId19" Type="http://schemas.microsoft.com/office/2007/relationships/media" Target="../media/media35.m4a"/><Relationship Id="rId20" Type="http://schemas.openxmlformats.org/officeDocument/2006/relationships/audio" Target="../media/media36.m4a"/><Relationship Id="rId21" Type="http://schemas.microsoft.com/office/2007/relationships/media" Target="../media/media36.m4a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影像" descr="影像"/>
          <p:cNvPicPr>
            <a:picLocks noChangeAspect="1"/>
          </p:cNvPicPr>
          <p:nvPr/>
        </p:nvPicPr>
        <p:blipFill>
          <a:blip r:embed="rId2">
            <a:extLst/>
          </a:blip>
          <a:srcRect l="0" t="0" r="37454" b="8631"/>
          <a:stretch>
            <a:fillRect/>
          </a:stretch>
        </p:blipFill>
        <p:spPr>
          <a:xfrm>
            <a:off x="981468" y="712438"/>
            <a:ext cx="14395519" cy="1323191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影像" descr="影像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430391" y="13247185"/>
            <a:ext cx="10093877" cy="3259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" name="影像" descr="影像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787606" y="2923450"/>
            <a:ext cx="7385207" cy="7869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4" name="音訊錄製.m4a" descr="音訊錄製.m4a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4180343" y="42029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4156531" y="59650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4180343" y="76795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4180343" y="937021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9999" fill="hold"/>
                                        <p:tgtEl>
                                          <p:spTgt spid="1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00000" fill="hold"/>
                                        <p:tgtEl>
                                          <p:spTgt spid="1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mediacall" nodeType="click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244988" fill="hold"/>
                                        <p:tgtEl>
                                          <p:spTgt spid="1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224988" fill="hold"/>
                                        <p:tgtEl>
                                          <p:spTgt spid="1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19" fill="hold" display="0">
                  <p:stCondLst>
                    <p:cond delay="indefinite"/>
                  </p:stCondLst>
                </p:cTn>
                <p:tgtEl>
                  <p:spTgt spid="147"/>
                </p:tgtEl>
              </p:cMediaNode>
            </p:audio>
            <p:audio isNarration="0">
              <p:cMediaNode mute="0" showWhenStopped="0" numSld="1" vol="100000">
                <p:cTn id="20" fill="hold" display="0">
                  <p:stCondLst>
                    <p:cond delay="indefinite"/>
                  </p:stCondLst>
                </p:cTn>
                <p:tgtEl>
                  <p:spTgt spid="145"/>
                </p:tgtEl>
              </p:cMediaNode>
            </p:audio>
            <p:audio isNarration="0">
              <p:cMediaNode mute="0" showWhenStopped="0" numSld="1" vol="100000">
                <p:cTn id="21" fill="hold" display="0">
                  <p:stCondLst>
                    <p:cond delay="indefinite"/>
                  </p:stCondLst>
                </p:cTn>
                <p:tgtEl>
                  <p:spTgt spid="144"/>
                </p:tgtEl>
              </p:cMediaNode>
            </p:audio>
            <p:audio isNarration="0">
              <p:cMediaNode mute="0" showWhenStopped="0" numSld="1" vol="100000">
                <p:cTn id="22" fill="hold" display="0">
                  <p:stCondLst>
                    <p:cond delay="indefinite"/>
                  </p:stCondLst>
                </p:cTn>
                <p:tgtEl>
                  <p:spTgt spid="14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影像" descr="影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430391" y="13247185"/>
            <a:ext cx="10093877" cy="3259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50" name="影像" descr="影像"/>
          <p:cNvPicPr>
            <a:picLocks noChangeAspect="1"/>
          </p:cNvPicPr>
          <p:nvPr/>
        </p:nvPicPr>
        <p:blipFill>
          <a:blip r:embed="rId3">
            <a:extLst/>
          </a:blip>
          <a:srcRect l="0" t="0" r="53164" b="0"/>
          <a:stretch>
            <a:fillRect/>
          </a:stretch>
        </p:blipFill>
        <p:spPr>
          <a:xfrm>
            <a:off x="-2819098" y="-1443165"/>
            <a:ext cx="15377322" cy="1555127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" name="影像" descr="影像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195242" y="2386193"/>
            <a:ext cx="10590887" cy="789243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音訊錄製.m4a" descr="音訊錄製.m4a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0798967" y="2821781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3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0798967" y="42267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0846592" y="56316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0727530" y="694134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音訊錄製.m4a" descr="音訊錄製.m4a"/>
          <p:cNvPicPr>
            <a:picLocks noChangeAspect="0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0751342" y="813196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音訊錄製.m4a" descr="音訊錄製.m4a"/>
          <p:cNvPicPr>
            <a:picLocks noChangeAspect="0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0775155" y="951309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" name="音訊錄製.m4a" descr="音訊錄製.m4a"/>
          <p:cNvPicPr>
            <a:picLocks noChangeAspect="0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22586154" y="3155156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" name="音訊錄製.m4a" descr="音訊錄製.m4a"/>
          <p:cNvPicPr>
            <a:picLocks noChangeAspect="0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22657592" y="45600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音訊錄製.m4a" descr="音訊錄製.m4a"/>
          <p:cNvPicPr>
            <a:picLocks noChangeAspect="0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22681404" y="58221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" name="音訊錄製.m4a" descr="音訊錄製.m4a"/>
          <p:cNvPicPr>
            <a:picLocks noChangeAspect="0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22729029" y="70365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" name="音訊錄製.m4a" descr="音訊錄製.m4a"/>
          <p:cNvPicPr>
            <a:picLocks noChangeAspect="0"/>
          </p:cNvPicPr>
          <p:nvPr>
            <a:audioFile r:link="rId26"/>
            <p:extLst>
              <p:ext uri="{DAA4B4D4-6D71-4841-9C94-3DE7FCFB9230}">
                <p14:media xmlns:p14="http://schemas.microsoft.com/office/powerpoint/2010/main" r:embed="rId27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22729029" y="841771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4988" fill="hold"/>
                                        <p:tgtEl>
                                          <p:spTgt spid="1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98322" fill="hold"/>
                                        <p:tgtEl>
                                          <p:spTgt spid="1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mediacall" nodeType="click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00000" fill="hold"/>
                                        <p:tgtEl>
                                          <p:spTgt spid="1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26666" fill="hold"/>
                                        <p:tgtEl>
                                          <p:spTgt spid="1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mediacall" nodeType="clickEffect" presetSubtype="0" presetID="1" grpId="5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039999" fill="hold"/>
                                        <p:tgtEl>
                                          <p:spTgt spid="1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00000" fill="hold"/>
                                        <p:tgtEl>
                                          <p:spTgt spid="1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mediacall" nodeType="clickEffect" presetSubtype="0" presetID="1" grpId="7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036666" fill="hold"/>
                                        <p:tgtEl>
                                          <p:spTgt spid="1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63333" fill="hold"/>
                                        <p:tgtEl>
                                          <p:spTgt spid="1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mediacall" nodeType="clickEffect" presetSubtype="0" presetID="1" grpId="9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000000" fill="hold"/>
                                        <p:tgtEl>
                                          <p:spTgt spid="1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210000" fill="hold"/>
                                        <p:tgtEl>
                                          <p:spTgt spid="1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mediacall" nodeType="clickEffect" presetSubtype="0" presetID="1" grpId="1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043333" fill="hold"/>
                                        <p:tgtEl>
                                          <p:spTgt spid="1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47" fill="hold" display="0">
                  <p:stCondLst>
                    <p:cond delay="indefinite"/>
                  </p:stCondLst>
                </p:cTn>
                <p:tgtEl>
                  <p:spTgt spid="159"/>
                </p:tgtEl>
              </p:cMediaNode>
            </p:audio>
            <p:audio isNarration="0">
              <p:cMediaNode mute="0" showWhenStopped="0" numSld="1" vol="100000">
                <p:cTn id="48" fill="hold" display="0">
                  <p:stCondLst>
                    <p:cond delay="indefinite"/>
                  </p:stCondLst>
                </p:cTn>
                <p:tgtEl>
                  <p:spTgt spid="160"/>
                </p:tgtEl>
              </p:cMediaNode>
            </p:audio>
            <p:audio isNarration="0">
              <p:cMediaNode mute="0" showWhenStopped="0" numSld="1" vol="100000">
                <p:cTn id="49" fill="hold" display="0">
                  <p:stCondLst>
                    <p:cond delay="indefinite"/>
                  </p:stCondLst>
                </p:cTn>
                <p:tgtEl>
                  <p:spTgt spid="153"/>
                </p:tgtEl>
              </p:cMediaNode>
            </p:audio>
            <p:audio isNarration="0">
              <p:cMediaNode mute="0" showWhenStopped="0" numSld="1" vol="100000">
                <p:cTn id="50" fill="hold" display="0">
                  <p:stCondLst>
                    <p:cond delay="indefinite"/>
                  </p:stCondLst>
                </p:cTn>
                <p:tgtEl>
                  <p:spTgt spid="157"/>
                </p:tgtEl>
              </p:cMediaNode>
            </p:audio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158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161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162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156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152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154"/>
                </p:tgtEl>
              </p:cMediaNode>
            </p:audio>
            <p:audio isNarration="0">
              <p:cMediaNode mute="0" showWhenStopped="0" numSld="1" vol="100000">
                <p:cTn id="57" fill="hold" display="0">
                  <p:stCondLst>
                    <p:cond delay="indefinite"/>
                  </p:stCondLst>
                </p:cTn>
                <p:tgtEl>
                  <p:spTgt spid="15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影像" descr="影像"/>
          <p:cNvPicPr>
            <a:picLocks noChangeAspect="1"/>
          </p:cNvPicPr>
          <p:nvPr/>
        </p:nvPicPr>
        <p:blipFill>
          <a:blip r:embed="rId2">
            <a:extLst/>
          </a:blip>
          <a:srcRect l="0" t="0" r="37454" b="8631"/>
          <a:stretch>
            <a:fillRect/>
          </a:stretch>
        </p:blipFill>
        <p:spPr>
          <a:xfrm>
            <a:off x="981468" y="712438"/>
            <a:ext cx="14395519" cy="1323191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5" name="影像" descr="影像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430391" y="13247185"/>
            <a:ext cx="10093877" cy="3259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66" name="影像" descr="影像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6057413" y="820057"/>
            <a:ext cx="7036094" cy="12075886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" name="音訊錄製.m4a" descr="音訊錄製.m4a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4466093" y="2107406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4466093" y="37266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9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4442279" y="53459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0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4442281" y="68460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音訊錄製.m4a" descr="音訊錄製.m4a"/>
          <p:cNvPicPr>
            <a:picLocks noChangeAspect="0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4513718" y="99655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音訊錄製.m4a" descr="音訊錄製.m4a"/>
          <p:cNvPicPr>
            <a:picLocks noChangeAspect="0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4442281" y="841771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3" name="音訊錄製.m4a" descr="音訊錄製.m4a"/>
          <p:cNvPicPr>
            <a:picLocks noChangeAspect="0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4513718" y="11489530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00" fill="hold"/>
                                        <p:tgtEl>
                                          <p:spTgt spid="1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284988" fill="hold"/>
                                        <p:tgtEl>
                                          <p:spTgt spid="16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mediacall" nodeType="click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61655" fill="hold"/>
                                        <p:tgtEl>
                                          <p:spTgt spid="1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00000" fill="hold"/>
                                        <p:tgtEl>
                                          <p:spTgt spid="1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mediacall" nodeType="clickEffect" presetSubtype="0" presetID="1" grpId="5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000000" fill="hold"/>
                                        <p:tgtEl>
                                          <p:spTgt spid="1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00000" fill="hold"/>
                                        <p:tgtEl>
                                          <p:spTgt spid="1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mediacall" nodeType="clickEffect" presetSubtype="0" presetID="1" grpId="7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000000" fill="hold"/>
                                        <p:tgtEl>
                                          <p:spTgt spid="1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31" fill="hold" display="0">
                  <p:stCondLst>
                    <p:cond delay="indefinite"/>
                  </p:stCondLst>
                </p:cTn>
                <p:tgtEl>
                  <p:spTgt spid="172"/>
                </p:tgtEl>
              </p:cMediaNode>
            </p:audio>
            <p:audio isNarration="0">
              <p:cMediaNode mute="0" showWhenStopped="0" numSld="1" vol="100000">
                <p:cTn id="32" fill="hold" display="0">
                  <p:stCondLst>
                    <p:cond delay="indefinite"/>
                  </p:stCondLst>
                </p:cTn>
                <p:tgtEl>
                  <p:spTgt spid="167"/>
                </p:tgtEl>
              </p:cMediaNode>
            </p:audio>
            <p:audio isNarration="0">
              <p:cMediaNode mute="0" showWhenStopped="0" numSld="1" vol="100000">
                <p:cTn id="33" fill="hold" display="0">
                  <p:stCondLst>
                    <p:cond delay="indefinite"/>
                  </p:stCondLst>
                </p:cTn>
                <p:tgtEl>
                  <p:spTgt spid="173"/>
                </p:tgtEl>
              </p:cMediaNode>
            </p:audio>
            <p:audio isNarration="0">
              <p:cMediaNode mute="0" showWhenStopped="0" numSld="1" vol="100000">
                <p:cTn id="34" fill="hold" display="0">
                  <p:stCondLst>
                    <p:cond delay="indefinite"/>
                  </p:stCondLst>
                </p:cTn>
                <p:tgtEl>
                  <p:spTgt spid="168"/>
                </p:tgtEl>
              </p:cMediaNode>
            </p:audio>
            <p:audio isNarration="0">
              <p:cMediaNode mute="0" showWhenStopped="0" numSld="1" vol="100000">
                <p:cTn id="35" fill="hold" display="0">
                  <p:stCondLst>
                    <p:cond delay="indefinite"/>
                  </p:stCondLst>
                </p:cTn>
                <p:tgtEl>
                  <p:spTgt spid="170"/>
                </p:tgtEl>
              </p:cMediaNode>
            </p:audio>
            <p:audio isNarration="0">
              <p:cMediaNode mute="0" showWhenStopped="0" numSld="1" vol="100000">
                <p:cTn id="36" fill="hold" display="0">
                  <p:stCondLst>
                    <p:cond delay="indefinite"/>
                  </p:stCondLst>
                </p:cTn>
                <p:tgtEl>
                  <p:spTgt spid="169"/>
                </p:tgtEl>
              </p:cMediaNode>
            </p:audio>
            <p:audio isNarration="0">
              <p:cMediaNode mute="0" showWhenStopped="0" numSld="1" vol="100000">
                <p:cTn id="37" fill="hold" display="0">
                  <p:stCondLst>
                    <p:cond delay="indefinite"/>
                  </p:stCondLst>
                </p:cTn>
                <p:tgtEl>
                  <p:spTgt spid="171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影像" descr="影像"/>
          <p:cNvPicPr>
            <a:picLocks noChangeAspect="1"/>
          </p:cNvPicPr>
          <p:nvPr/>
        </p:nvPicPr>
        <p:blipFill>
          <a:blip r:embed="rId2">
            <a:extLst/>
          </a:blip>
          <a:srcRect l="28502" t="43366" r="24372" b="16699"/>
          <a:stretch>
            <a:fillRect/>
          </a:stretch>
        </p:blipFill>
        <p:spPr>
          <a:xfrm>
            <a:off x="1026512" y="871004"/>
            <a:ext cx="12867646" cy="11450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影像" descr="影像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430391" y="13247185"/>
            <a:ext cx="10093877" cy="3259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影像" descr="影像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002524" y="604423"/>
            <a:ext cx="7282984" cy="12507154"/>
          </a:xfrm>
          <a:prstGeom prst="rect">
            <a:avLst/>
          </a:prstGeom>
          <a:ln w="12700">
            <a:miter lim="400000"/>
          </a:ln>
        </p:spPr>
      </p:pic>
      <p:pic>
        <p:nvPicPr>
          <p:cNvPr id="178" name="音訊錄製.m4a" descr="音訊錄製.m4a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3418343" y="217884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9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3442156" y="37266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0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3418343" y="53935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1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3442156" y="694134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2" name="音訊錄製.m4a" descr="音訊錄製.m4a"/>
          <p:cNvPicPr>
            <a:picLocks noChangeAspect="0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3442156" y="84415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音訊錄製.m4a" descr="音訊錄製.m4a"/>
          <p:cNvPicPr>
            <a:picLocks noChangeAspect="0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3442156" y="1008459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音訊錄製.m4a" descr="音訊錄製.m4a"/>
          <p:cNvPicPr>
            <a:picLocks noChangeAspect="0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3465968" y="11680030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6666" fill="hold"/>
                                        <p:tgtEl>
                                          <p:spTgt spid="17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73333" fill="hold"/>
                                        <p:tgtEl>
                                          <p:spTgt spid="17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mediacall" nodeType="click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154988" fill="hold"/>
                                        <p:tgtEl>
                                          <p:spTgt spid="1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00000" fill="hold"/>
                                        <p:tgtEl>
                                          <p:spTgt spid="18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mediacall" nodeType="clickEffect" presetSubtype="0" presetID="1" grpId="5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000000" fill="hold"/>
                                        <p:tgtEl>
                                          <p:spTgt spid="18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61655" fill="hold"/>
                                        <p:tgtEl>
                                          <p:spTgt spid="1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mediacall" nodeType="clickEffect" presetSubtype="0" presetID="1" grpId="7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146666" fill="hold"/>
                                        <p:tgtEl>
                                          <p:spTgt spid="1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31" fill="hold" display="0">
                  <p:stCondLst>
                    <p:cond delay="indefinite"/>
                  </p:stCondLst>
                </p:cTn>
                <p:tgtEl>
                  <p:spTgt spid="178"/>
                </p:tgtEl>
              </p:cMediaNode>
            </p:audio>
            <p:audio isNarration="0">
              <p:cMediaNode mute="0" showWhenStopped="0" numSld="1" vol="100000">
                <p:cTn id="32" fill="hold" display="0">
                  <p:stCondLst>
                    <p:cond delay="indefinite"/>
                  </p:stCondLst>
                </p:cTn>
                <p:tgtEl>
                  <p:spTgt spid="179"/>
                </p:tgtEl>
              </p:cMediaNode>
            </p:audio>
            <p:audio isNarration="0">
              <p:cMediaNode mute="0" showWhenStopped="0" numSld="1" vol="100000">
                <p:cTn id="33" fill="hold" display="0">
                  <p:stCondLst>
                    <p:cond delay="indefinite"/>
                  </p:stCondLst>
                </p:cTn>
                <p:tgtEl>
                  <p:spTgt spid="180"/>
                </p:tgtEl>
              </p:cMediaNode>
            </p:audio>
            <p:audio isNarration="0">
              <p:cMediaNode mute="0" showWhenStopped="0" numSld="1" vol="100000">
                <p:cTn id="34" fill="hold" display="0">
                  <p:stCondLst>
                    <p:cond delay="indefinite"/>
                  </p:stCondLst>
                </p:cTn>
                <p:tgtEl>
                  <p:spTgt spid="182"/>
                </p:tgtEl>
              </p:cMediaNode>
            </p:audio>
            <p:audio isNarration="0">
              <p:cMediaNode mute="0" showWhenStopped="0" numSld="1" vol="100000">
                <p:cTn id="35" fill="hold" display="0">
                  <p:stCondLst>
                    <p:cond delay="indefinite"/>
                  </p:stCondLst>
                </p:cTn>
                <p:tgtEl>
                  <p:spTgt spid="184"/>
                </p:tgtEl>
              </p:cMediaNode>
            </p:audio>
            <p:audio isNarration="0">
              <p:cMediaNode mute="0" showWhenStopped="0" numSld="1" vol="100000">
                <p:cTn id="36" fill="hold" display="0">
                  <p:stCondLst>
                    <p:cond delay="indefinite"/>
                  </p:stCondLst>
                </p:cTn>
                <p:tgtEl>
                  <p:spTgt spid="183"/>
                </p:tgtEl>
              </p:cMediaNode>
            </p:audio>
            <p:audio isNarration="0">
              <p:cMediaNode mute="0" showWhenStopped="0" numSld="1" vol="100000">
                <p:cTn id="37" fill="hold" display="0">
                  <p:stCondLst>
                    <p:cond delay="indefinite"/>
                  </p:stCondLst>
                </p:cTn>
                <p:tgtEl>
                  <p:spTgt spid="181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影像" descr="影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430391" y="13247185"/>
            <a:ext cx="10093877" cy="3259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7" name="影像" descr="影像"/>
          <p:cNvPicPr>
            <a:picLocks noChangeAspect="1"/>
          </p:cNvPicPr>
          <p:nvPr/>
        </p:nvPicPr>
        <p:blipFill>
          <a:blip r:embed="rId3">
            <a:extLst/>
          </a:blip>
          <a:srcRect l="0" t="0" r="2892" b="0"/>
          <a:stretch>
            <a:fillRect/>
          </a:stretch>
        </p:blipFill>
        <p:spPr>
          <a:xfrm>
            <a:off x="-637782" y="595908"/>
            <a:ext cx="19328784" cy="125241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88" name="影像" descr="影像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8412077" y="691429"/>
            <a:ext cx="5100398" cy="3196479"/>
          </a:xfrm>
          <a:prstGeom prst="rect">
            <a:avLst/>
          </a:prstGeom>
          <a:ln w="12700">
            <a:miter lim="400000"/>
          </a:ln>
        </p:spPr>
      </p:pic>
      <p:pic>
        <p:nvPicPr>
          <p:cNvPr id="189" name="影像" descr="影像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8478058" y="4704946"/>
            <a:ext cx="5110219" cy="4306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0" name="影像" descr="影像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8478210" y="9818127"/>
            <a:ext cx="5109913" cy="320644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6871154" y="1345406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2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6871154" y="2774156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3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7061654" y="51077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4" name="音訊錄製.m4a" descr="音訊錄製.m4a"/>
          <p:cNvPicPr>
            <a:picLocks noChangeAspect="0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7085467" y="66079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5" name="音訊錄製.m4a" descr="音訊錄製.m4a"/>
          <p:cNvPicPr>
            <a:picLocks noChangeAspect="0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7109279" y="90606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音訊錄製.m4a" descr="音訊錄製.m4a"/>
          <p:cNvPicPr>
            <a:picLocks noChangeAspect="0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7014029" y="1051321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音訊錄製.m4a" descr="音訊錄製.m4a"/>
          <p:cNvPicPr>
            <a:picLocks noChangeAspect="0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7037842" y="12013405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1655" fill="hold"/>
                                        <p:tgtEl>
                                          <p:spTgt spid="19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11655" fill="hold"/>
                                        <p:tgtEl>
                                          <p:spTgt spid="19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mediacall" nodeType="click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00000" fill="hold"/>
                                        <p:tgtEl>
                                          <p:spTgt spid="19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00000" fill="hold"/>
                                        <p:tgtEl>
                                          <p:spTgt spid="19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mediacall" nodeType="clickEffect" presetSubtype="0" presetID="1" grpId="5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098322" fill="hold"/>
                                        <p:tgtEl>
                                          <p:spTgt spid="19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00000" fill="hold"/>
                                        <p:tgtEl>
                                          <p:spTgt spid="1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mediacall" nodeType="clickEffect" presetSubtype="0" presetID="1" grpId="7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000000" fill="hold"/>
                                        <p:tgtEl>
                                          <p:spTgt spid="1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31" fill="hold" display="0">
                  <p:stCondLst>
                    <p:cond delay="indefinite"/>
                  </p:stCondLst>
                </p:cTn>
                <p:tgtEl>
                  <p:spTgt spid="195"/>
                </p:tgtEl>
              </p:cMediaNode>
            </p:audio>
            <p:audio isNarration="0">
              <p:cMediaNode mute="0" showWhenStopped="0" numSld="1" vol="100000">
                <p:cTn id="32" fill="hold" display="0">
                  <p:stCondLst>
                    <p:cond delay="indefinite"/>
                  </p:stCondLst>
                </p:cTn>
                <p:tgtEl>
                  <p:spTgt spid="191"/>
                </p:tgtEl>
              </p:cMediaNode>
            </p:audio>
            <p:audio isNarration="0">
              <p:cMediaNode mute="0" showWhenStopped="0" numSld="1" vol="100000">
                <p:cTn id="33" fill="hold" display="0">
                  <p:stCondLst>
                    <p:cond delay="indefinite"/>
                  </p:stCondLst>
                </p:cTn>
                <p:tgtEl>
                  <p:spTgt spid="196"/>
                </p:tgtEl>
              </p:cMediaNode>
            </p:audio>
            <p:audio isNarration="0">
              <p:cMediaNode mute="0" showWhenStopped="0" numSld="1" vol="100000">
                <p:cTn id="34" fill="hold" display="0">
                  <p:stCondLst>
                    <p:cond delay="indefinite"/>
                  </p:stCondLst>
                </p:cTn>
                <p:tgtEl>
                  <p:spTgt spid="197"/>
                </p:tgtEl>
              </p:cMediaNode>
            </p:audio>
            <p:audio isNarration="0">
              <p:cMediaNode mute="0" showWhenStopped="0" numSld="1" vol="100000">
                <p:cTn id="35" fill="hold" display="0">
                  <p:stCondLst>
                    <p:cond delay="indefinite"/>
                  </p:stCondLst>
                </p:cTn>
                <p:tgtEl>
                  <p:spTgt spid="193"/>
                </p:tgtEl>
              </p:cMediaNode>
            </p:audio>
            <p:audio isNarration="0">
              <p:cMediaNode mute="0" showWhenStopped="0" numSld="1" vol="100000">
                <p:cTn id="36" fill="hold" display="0">
                  <p:stCondLst>
                    <p:cond delay="indefinite"/>
                  </p:stCondLst>
                </p:cTn>
                <p:tgtEl>
                  <p:spTgt spid="194"/>
                </p:tgtEl>
              </p:cMediaNode>
            </p:audio>
            <p:audio isNarration="0">
              <p:cMediaNode mute="0" showWhenStopped="0" numSld="1" vol="100000">
                <p:cTn id="37" fill="hold" display="0">
                  <p:stCondLst>
                    <p:cond delay="indefinite"/>
                  </p:stCondLst>
                </p:cTn>
                <p:tgtEl>
                  <p:spTgt spid="192"/>
                </p:tgtEl>
              </p:cMediaNode>
            </p:audio>
          </p:childTnLst>
        </p:cTn>
      </p:par>
    </p:tnLst>
  </p:timing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4.png"/></Relationships>

</file>

<file path=ppt/theme/theme1.xml><?xml version="1.0" encoding="utf-8"?>
<a:theme xmlns:a="http://schemas.openxmlformats.org/drawingml/2006/main" xmlns:r="http://schemas.openxmlformats.org/officeDocument/2006/relationships" name="BrushedCanvas">
  <a:themeElements>
    <a:clrScheme name="BrushedCanvas">
      <a:dk1>
        <a:srgbClr val="546056"/>
      </a:dk1>
      <a:lt1>
        <a:srgbClr val="600C52"/>
      </a:lt1>
      <a:dk2>
        <a:srgbClr val="61615E"/>
      </a:dk2>
      <a:lt2>
        <a:srgbClr val="CECECA"/>
      </a:lt2>
      <a:accent1>
        <a:srgbClr val="648FC7"/>
      </a:accent1>
      <a:accent2>
        <a:srgbClr val="77B06D"/>
      </a:accent2>
      <a:accent3>
        <a:srgbClr val="E0BC59"/>
      </a:accent3>
      <a:accent4>
        <a:srgbClr val="EB925B"/>
      </a:accent4>
      <a:accent5>
        <a:srgbClr val="C56667"/>
      </a:accent5>
      <a:accent6>
        <a:srgbClr val="927AB0"/>
      </a:accent6>
      <a:hlink>
        <a:srgbClr val="0000FF"/>
      </a:hlink>
      <a:folHlink>
        <a:srgbClr val="FF00FF"/>
      </a:folHlink>
    </a:clrScheme>
    <a:fontScheme name="BrushedCanvas">
      <a:majorFont>
        <a:latin typeface="Palatino"/>
        <a:ea typeface="Palatino"/>
        <a:cs typeface="Palatino"/>
      </a:majorFont>
      <a:minorFont>
        <a:latin typeface="Palatino"/>
        <a:ea typeface="Palatino"/>
        <a:cs typeface="Palatino"/>
      </a:minorFont>
    </a:fontScheme>
    <a:fmtScheme name="BrushedCanv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800" u="none" kumimoji="0" normalizeH="0">
            <a:ln>
              <a:noFill/>
            </a:ln>
            <a:solidFill>
              <a:srgbClr val="F5F8EB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17D75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546056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rushedCanvas">
  <a:themeElements>
    <a:clrScheme name="BrushedCanvas">
      <a:dk1>
        <a:srgbClr val="000000"/>
      </a:dk1>
      <a:lt1>
        <a:srgbClr val="FFFFFF"/>
      </a:lt1>
      <a:dk2>
        <a:srgbClr val="61615E"/>
      </a:dk2>
      <a:lt2>
        <a:srgbClr val="CECECA"/>
      </a:lt2>
      <a:accent1>
        <a:srgbClr val="648FC7"/>
      </a:accent1>
      <a:accent2>
        <a:srgbClr val="77B06D"/>
      </a:accent2>
      <a:accent3>
        <a:srgbClr val="E0BC59"/>
      </a:accent3>
      <a:accent4>
        <a:srgbClr val="EB925B"/>
      </a:accent4>
      <a:accent5>
        <a:srgbClr val="C56667"/>
      </a:accent5>
      <a:accent6>
        <a:srgbClr val="927AB0"/>
      </a:accent6>
      <a:hlink>
        <a:srgbClr val="0000FF"/>
      </a:hlink>
      <a:folHlink>
        <a:srgbClr val="FF00FF"/>
      </a:folHlink>
    </a:clrScheme>
    <a:fontScheme name="BrushedCanvas">
      <a:majorFont>
        <a:latin typeface="Palatino"/>
        <a:ea typeface="Palatino"/>
        <a:cs typeface="Palatino"/>
      </a:majorFont>
      <a:minorFont>
        <a:latin typeface="Palatino"/>
        <a:ea typeface="Palatino"/>
        <a:cs typeface="Palatino"/>
      </a:minorFont>
    </a:fontScheme>
    <a:fmtScheme name="BrushedCanv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800" u="none" kumimoji="0" normalizeH="0">
            <a:ln>
              <a:noFill/>
            </a:ln>
            <a:solidFill>
              <a:srgbClr val="F5F8EB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17D75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546056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