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  <Override PartName="/ppt/media/media46.m4a" ContentType="audio/unknown"/>
  <Override PartName="/ppt/media/media47.m4a" ContentType="audio/unknown"/>
  <Override PartName="/ppt/media/media48.m4a" ContentType="audio/unknown"/>
  <Override PartName="/ppt/media/media49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8" y="90189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5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Relationship Id="rId25" Type="http://schemas.openxmlformats.org/officeDocument/2006/relationships/audio" Target="../media/media7.m4a"/><Relationship Id="rId26" Type="http://schemas.microsoft.com/office/2007/relationships/media" Target="../media/media7.m4a"/><Relationship Id="rId27" Type="http://schemas.openxmlformats.org/officeDocument/2006/relationships/audio" Target="../media/media8.m4a"/><Relationship Id="rId28" Type="http://schemas.microsoft.com/office/2007/relationships/media" Target="../media/media8.m4a"/><Relationship Id="rId29" Type="http://schemas.openxmlformats.org/officeDocument/2006/relationships/audio" Target="../media/media9.m4a"/><Relationship Id="rId30" Type="http://schemas.microsoft.com/office/2007/relationships/media" Target="../media/media9.m4a"/><Relationship Id="rId31" Type="http://schemas.openxmlformats.org/officeDocument/2006/relationships/audio" Target="../media/media10.m4a"/><Relationship Id="rId32" Type="http://schemas.microsoft.com/office/2007/relationships/media" Target="../media/media10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5.png"/><Relationship Id="rId5" Type="http://schemas.openxmlformats.org/officeDocument/2006/relationships/audio" Target="../media/media12.m4a"/><Relationship Id="rId6" Type="http://schemas.microsoft.com/office/2007/relationships/media" Target="../media/media12.m4a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audio" Target="../media/media14.m4a"/><Relationship Id="rId10" Type="http://schemas.microsoft.com/office/2007/relationships/media" Target="../media/media14.m4a"/><Relationship Id="rId11" Type="http://schemas.openxmlformats.org/officeDocument/2006/relationships/audio" Target="../media/media15.m4a"/><Relationship Id="rId12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image" Target="../media/image15.png"/><Relationship Id="rId10" Type="http://schemas.openxmlformats.org/officeDocument/2006/relationships/audio" Target="../media/media12.m4a"/><Relationship Id="rId11" Type="http://schemas.microsoft.com/office/2007/relationships/media" Target="../media/media12.m4a"/><Relationship Id="rId12" Type="http://schemas.openxmlformats.org/officeDocument/2006/relationships/audio" Target="../media/media13.m4a"/><Relationship Id="rId13" Type="http://schemas.microsoft.com/office/2007/relationships/media" Target="../media/media13.m4a"/><Relationship Id="rId14" Type="http://schemas.openxmlformats.org/officeDocument/2006/relationships/audio" Target="../media/media14.m4a"/><Relationship Id="rId15" Type="http://schemas.microsoft.com/office/2007/relationships/media" Target="../media/media14.m4a"/><Relationship Id="rId16" Type="http://schemas.openxmlformats.org/officeDocument/2006/relationships/audio" Target="../media/media15.m4a"/><Relationship Id="rId17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6.m4a"/><Relationship Id="rId3" Type="http://schemas.microsoft.com/office/2007/relationships/media" Target="../media/media16.m4a"/><Relationship Id="rId4" Type="http://schemas.openxmlformats.org/officeDocument/2006/relationships/image" Target="../media/image15.png"/><Relationship Id="rId5" Type="http://schemas.openxmlformats.org/officeDocument/2006/relationships/audio" Target="../media/media17.m4a"/><Relationship Id="rId6" Type="http://schemas.microsoft.com/office/2007/relationships/media" Target="../media/media17.m4a"/><Relationship Id="rId7" Type="http://schemas.openxmlformats.org/officeDocument/2006/relationships/audio" Target="../media/media18.m4a"/><Relationship Id="rId8" Type="http://schemas.microsoft.com/office/2007/relationships/media" Target="../media/media18.m4a"/><Relationship Id="rId9" Type="http://schemas.openxmlformats.org/officeDocument/2006/relationships/audio" Target="../media/media19.m4a"/><Relationship Id="rId10" Type="http://schemas.microsoft.com/office/2007/relationships/media" Target="../media/media19.m4a"/><Relationship Id="rId11" Type="http://schemas.openxmlformats.org/officeDocument/2006/relationships/audio" Target="../media/media20.m4a"/><Relationship Id="rId12" Type="http://schemas.microsoft.com/office/2007/relationships/media" Target="../media/media20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audio" Target="../media/media16.m4a"/><Relationship Id="rId8" Type="http://schemas.microsoft.com/office/2007/relationships/media" Target="../media/media16.m4a"/><Relationship Id="rId9" Type="http://schemas.openxmlformats.org/officeDocument/2006/relationships/image" Target="../media/image15.png"/><Relationship Id="rId10" Type="http://schemas.openxmlformats.org/officeDocument/2006/relationships/audio" Target="../media/media17.m4a"/><Relationship Id="rId11" Type="http://schemas.microsoft.com/office/2007/relationships/media" Target="../media/media17.m4a"/><Relationship Id="rId12" Type="http://schemas.openxmlformats.org/officeDocument/2006/relationships/audio" Target="../media/media18.m4a"/><Relationship Id="rId13" Type="http://schemas.microsoft.com/office/2007/relationships/media" Target="../media/media18.m4a"/><Relationship Id="rId14" Type="http://schemas.openxmlformats.org/officeDocument/2006/relationships/audio" Target="../media/media19.m4a"/><Relationship Id="rId15" Type="http://schemas.microsoft.com/office/2007/relationships/media" Target="../media/media19.m4a"/><Relationship Id="rId16" Type="http://schemas.openxmlformats.org/officeDocument/2006/relationships/audio" Target="../media/media20.m4a"/><Relationship Id="rId17" Type="http://schemas.microsoft.com/office/2007/relationships/media" Target="../media/media2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1.tif"/><Relationship Id="rId5" Type="http://schemas.openxmlformats.org/officeDocument/2006/relationships/image" Target="../media/image28.png"/><Relationship Id="rId6" Type="http://schemas.openxmlformats.org/officeDocument/2006/relationships/image" Target="../media/image2.tif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audio" Target="../media/media21.m4a"/><Relationship Id="rId11" Type="http://schemas.microsoft.com/office/2007/relationships/media" Target="../media/media21.m4a"/><Relationship Id="rId12" Type="http://schemas.openxmlformats.org/officeDocument/2006/relationships/image" Target="../media/image15.png"/><Relationship Id="rId13" Type="http://schemas.openxmlformats.org/officeDocument/2006/relationships/audio" Target="../media/media22.m4a"/><Relationship Id="rId14" Type="http://schemas.microsoft.com/office/2007/relationships/media" Target="../media/media22.m4a"/><Relationship Id="rId15" Type="http://schemas.openxmlformats.org/officeDocument/2006/relationships/audio" Target="../media/media23.m4a"/><Relationship Id="rId16" Type="http://schemas.microsoft.com/office/2007/relationships/media" Target="../media/media23.m4a"/><Relationship Id="rId17" Type="http://schemas.openxmlformats.org/officeDocument/2006/relationships/audio" Target="../media/media12.m4a"/><Relationship Id="rId18" Type="http://schemas.microsoft.com/office/2007/relationships/media" Target="../media/media12.m4a"/><Relationship Id="rId19" Type="http://schemas.openxmlformats.org/officeDocument/2006/relationships/audio" Target="../media/media24.m4a"/><Relationship Id="rId20" Type="http://schemas.microsoft.com/office/2007/relationships/media" Target="../media/media24.m4a"/><Relationship Id="rId21" Type="http://schemas.openxmlformats.org/officeDocument/2006/relationships/audio" Target="../media/media25.m4a"/><Relationship Id="rId22" Type="http://schemas.microsoft.com/office/2007/relationships/media" Target="../media/media25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audio" Target="../media/media26.m4a"/><Relationship Id="rId9" Type="http://schemas.microsoft.com/office/2007/relationships/media" Target="../media/media26.m4a"/><Relationship Id="rId10" Type="http://schemas.openxmlformats.org/officeDocument/2006/relationships/image" Target="../media/image15.png"/><Relationship Id="rId11" Type="http://schemas.openxmlformats.org/officeDocument/2006/relationships/audio" Target="../media/media27.m4a"/><Relationship Id="rId12" Type="http://schemas.microsoft.com/office/2007/relationships/media" Target="../media/media27.m4a"/><Relationship Id="rId13" Type="http://schemas.openxmlformats.org/officeDocument/2006/relationships/audio" Target="../media/media28.m4a"/><Relationship Id="rId14" Type="http://schemas.microsoft.com/office/2007/relationships/media" Target="../media/media28.m4a"/><Relationship Id="rId15" Type="http://schemas.openxmlformats.org/officeDocument/2006/relationships/audio" Target="../media/media29.m4a"/><Relationship Id="rId16" Type="http://schemas.microsoft.com/office/2007/relationships/media" Target="../media/media29.m4a"/><Relationship Id="rId17" Type="http://schemas.openxmlformats.org/officeDocument/2006/relationships/audio" Target="../media/media30.m4a"/><Relationship Id="rId18" Type="http://schemas.microsoft.com/office/2007/relationships/media" Target="../media/media30.m4a"/><Relationship Id="rId19" Type="http://schemas.openxmlformats.org/officeDocument/2006/relationships/audio" Target="../media/media31.m4a"/><Relationship Id="rId20" Type="http://schemas.microsoft.com/office/2007/relationships/media" Target="../media/media31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audio" Target="../media/media32.m4a"/><Relationship Id="rId10" Type="http://schemas.microsoft.com/office/2007/relationships/media" Target="../media/media32.m4a"/><Relationship Id="rId11" Type="http://schemas.openxmlformats.org/officeDocument/2006/relationships/image" Target="../media/image15.png"/><Relationship Id="rId12" Type="http://schemas.openxmlformats.org/officeDocument/2006/relationships/audio" Target="../media/media33.m4a"/><Relationship Id="rId13" Type="http://schemas.microsoft.com/office/2007/relationships/media" Target="../media/media33.m4a"/><Relationship Id="rId14" Type="http://schemas.openxmlformats.org/officeDocument/2006/relationships/audio" Target="../media/media34.m4a"/><Relationship Id="rId15" Type="http://schemas.microsoft.com/office/2007/relationships/media" Target="../media/media34.m4a"/><Relationship Id="rId16" Type="http://schemas.openxmlformats.org/officeDocument/2006/relationships/audio" Target="../media/media35.m4a"/><Relationship Id="rId17" Type="http://schemas.microsoft.com/office/2007/relationships/media" Target="../media/media35.m4a"/><Relationship Id="rId18" Type="http://schemas.openxmlformats.org/officeDocument/2006/relationships/audio" Target="../media/media36.m4a"/><Relationship Id="rId19" Type="http://schemas.microsoft.com/office/2007/relationships/media" Target="../media/media36.m4a"/><Relationship Id="rId20" Type="http://schemas.openxmlformats.org/officeDocument/2006/relationships/audio" Target="../media/media37.m4a"/><Relationship Id="rId21" Type="http://schemas.microsoft.com/office/2007/relationships/media" Target="../media/media37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audio" Target="../media/media38.m4a"/><Relationship Id="rId9" Type="http://schemas.microsoft.com/office/2007/relationships/media" Target="../media/media38.m4a"/><Relationship Id="rId10" Type="http://schemas.openxmlformats.org/officeDocument/2006/relationships/image" Target="../media/image15.png"/><Relationship Id="rId11" Type="http://schemas.openxmlformats.org/officeDocument/2006/relationships/audio" Target="../media/media39.m4a"/><Relationship Id="rId12" Type="http://schemas.microsoft.com/office/2007/relationships/media" Target="../media/media39.m4a"/><Relationship Id="rId13" Type="http://schemas.openxmlformats.org/officeDocument/2006/relationships/audio" Target="../media/media40.m4a"/><Relationship Id="rId14" Type="http://schemas.microsoft.com/office/2007/relationships/media" Target="../media/media40.m4a"/><Relationship Id="rId15" Type="http://schemas.openxmlformats.org/officeDocument/2006/relationships/audio" Target="../media/media41.m4a"/><Relationship Id="rId16" Type="http://schemas.microsoft.com/office/2007/relationships/media" Target="../media/media41.m4a"/><Relationship Id="rId17" Type="http://schemas.openxmlformats.org/officeDocument/2006/relationships/audio" Target="../media/media42.m4a"/><Relationship Id="rId18" Type="http://schemas.microsoft.com/office/2007/relationships/media" Target="../media/media42.m4a"/><Relationship Id="rId19" Type="http://schemas.openxmlformats.org/officeDocument/2006/relationships/audio" Target="../media/media43.m4a"/><Relationship Id="rId20" Type="http://schemas.microsoft.com/office/2007/relationships/media" Target="../media/media43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audio" Target="../media/media44.m4a"/><Relationship Id="rId10" Type="http://schemas.microsoft.com/office/2007/relationships/media" Target="../media/media44.m4a"/><Relationship Id="rId11" Type="http://schemas.openxmlformats.org/officeDocument/2006/relationships/image" Target="../media/image15.png"/><Relationship Id="rId12" Type="http://schemas.openxmlformats.org/officeDocument/2006/relationships/audio" Target="../media/media45.m4a"/><Relationship Id="rId13" Type="http://schemas.microsoft.com/office/2007/relationships/media" Target="../media/media45.m4a"/><Relationship Id="rId14" Type="http://schemas.openxmlformats.org/officeDocument/2006/relationships/audio" Target="../media/media46.m4a"/><Relationship Id="rId15" Type="http://schemas.microsoft.com/office/2007/relationships/media" Target="../media/media46.m4a"/><Relationship Id="rId16" Type="http://schemas.openxmlformats.org/officeDocument/2006/relationships/audio" Target="../media/media47.m4a"/><Relationship Id="rId17" Type="http://schemas.microsoft.com/office/2007/relationships/media" Target="../media/media47.m4a"/><Relationship Id="rId18" Type="http://schemas.openxmlformats.org/officeDocument/2006/relationships/audio" Target="../media/media48.m4a"/><Relationship Id="rId19" Type="http://schemas.microsoft.com/office/2007/relationships/media" Target="../media/media48.m4a"/><Relationship Id="rId20" Type="http://schemas.openxmlformats.org/officeDocument/2006/relationships/audio" Target="../media/media49.m4a"/><Relationship Id="rId21" Type="http://schemas.microsoft.com/office/2007/relationships/media" Target="../media/media49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6907" y="3355544"/>
            <a:ext cx="2234921" cy="29657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38686" y="3355544"/>
            <a:ext cx="1923405" cy="29657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61800" y="3355544"/>
            <a:ext cx="3060400" cy="3249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187010" y="3452568"/>
            <a:ext cx="3224348" cy="27716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185064" y="3355544"/>
            <a:ext cx="2733485" cy="29657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82550" y="8330310"/>
            <a:ext cx="2663635" cy="29299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179423" y="8312450"/>
            <a:ext cx="2441930" cy="29657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654592" y="8776106"/>
            <a:ext cx="3074816" cy="2038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5789509" y="8394284"/>
            <a:ext cx="2663635" cy="2573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0613716" y="8394284"/>
            <a:ext cx="2136545" cy="2573158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345656" y="6084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274842" y="6203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870655" y="6036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895592" y="6155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393281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322467" y="11299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918280" y="11227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585529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800342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680779" y="608409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8321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6666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51655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49999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9999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41655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173333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08322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98322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</p:childTnLst>
        </p:cTn>
      </p:par>
    </p:tnLst>
    <p:bldLst>
      <p:bldP build="whole" bldLvl="1" animBg="1" rev="0" advAuto="0" spid="142" grpId="3"/>
      <p:bldP build="whole" bldLvl="1" animBg="1" rev="0" advAuto="0" spid="149" grpId="17"/>
      <p:bldP build="whole" bldLvl="1" animBg="1" rev="0" advAuto="0" spid="150" grpId="19"/>
      <p:bldP build="whole" bldLvl="1" animBg="1" rev="0" advAuto="0" spid="145" grpId="9"/>
      <p:bldP build="whole" bldLvl="1" animBg="1" rev="0" advAuto="0" spid="144" grpId="7"/>
      <p:bldP build="whole" bldLvl="1" animBg="1" rev="0" advAuto="0" spid="141" grpId="1"/>
      <p:bldP build="whole" bldLvl="1" animBg="1" rev="0" advAuto="0" spid="146" grpId="11"/>
      <p:bldP build="whole" bldLvl="1" animBg="1" rev="0" advAuto="0" spid="147" grpId="13"/>
      <p:bldP build="whole" bldLvl="1" animBg="1" rev="0" advAuto="0" spid="143" grpId="5"/>
      <p:bldP build="whole" bldLvl="1" animBg="1" rev="0" advAuto="0" spid="148" grpId="1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そくせき"/>
          <p:cNvSpPr txBox="1"/>
          <p:nvPr/>
        </p:nvSpPr>
        <p:spPr>
          <a:xfrm>
            <a:off x="12501189" y="8002999"/>
            <a:ext cx="7900544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そくせき</a:t>
            </a:r>
          </a:p>
        </p:txBody>
      </p:sp>
      <p:sp>
        <p:nvSpPr>
          <p:cNvPr id="164" name="せき"/>
          <p:cNvSpPr txBox="1"/>
          <p:nvPr/>
        </p:nvSpPr>
        <p:spPr>
          <a:xfrm>
            <a:off x="3315890" y="800299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せき</a:t>
            </a:r>
          </a:p>
        </p:txBody>
      </p:sp>
      <p:sp>
        <p:nvSpPr>
          <p:cNvPr id="165" name="すし"/>
          <p:cNvSpPr txBox="1"/>
          <p:nvPr/>
        </p:nvSpPr>
        <p:spPr>
          <a:xfrm>
            <a:off x="8468320" y="407393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すし</a:t>
            </a:r>
          </a:p>
        </p:txBody>
      </p:sp>
      <p:sp>
        <p:nvSpPr>
          <p:cNvPr id="166" name="かさ"/>
          <p:cNvSpPr txBox="1"/>
          <p:nvPr/>
        </p:nvSpPr>
        <p:spPr>
          <a:xfrm>
            <a:off x="3315890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かさ</a:t>
            </a:r>
          </a:p>
        </p:txBody>
      </p:sp>
      <p:sp>
        <p:nvSpPr>
          <p:cNvPr id="167" name="しか"/>
          <p:cNvSpPr txBox="1"/>
          <p:nvPr/>
        </p:nvSpPr>
        <p:spPr>
          <a:xfrm>
            <a:off x="12727781" y="48220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しか</a:t>
            </a:r>
          </a:p>
        </p:txBody>
      </p:sp>
      <p:sp>
        <p:nvSpPr>
          <p:cNvPr id="16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393906" y="3631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442779" y="3679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918406" y="6822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727280" y="11108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800092" y="11084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988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84988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78322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41655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278321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</p:childTnLst>
        </p:cTn>
      </p:par>
    </p:tnLst>
    <p:bldLst>
      <p:bldP build="whole" bldLvl="1" animBg="1" rev="0" advAuto="0" spid="164" grpId="6"/>
      <p:bldP build="whole" bldLvl="1" animBg="1" rev="0" advAuto="0" spid="165" grpId="4"/>
      <p:bldP build="whole" bldLvl="1" animBg="1" rev="0" advAuto="0" spid="167" grpId="2"/>
      <p:bldP build="whole" bldLvl="1" animBg="1" rev="0" advAuto="0" spid="163" grpId="8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群組"/>
          <p:cNvGrpSpPr/>
          <p:nvPr/>
        </p:nvGrpSpPr>
        <p:grpSpPr>
          <a:xfrm>
            <a:off x="15200890" y="7499831"/>
            <a:ext cx="4224157" cy="5644670"/>
            <a:chOff x="0" y="0"/>
            <a:chExt cx="4224156" cy="5644668"/>
          </a:xfrm>
        </p:grpSpPr>
        <p:pic>
          <p:nvPicPr>
            <p:cNvPr id="175" name="ashiato_kuma.png" descr="ashiato_kuma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flipH="1">
              <a:off x="1545119" y="3152541"/>
              <a:ext cx="2479667" cy="24921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6" name="ashiato_kuma.png" descr="ashiato_kuma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flipH="1">
              <a:off x="1744489" y="0"/>
              <a:ext cx="2479668" cy="24921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7" name="ashiato_kuma.png" descr="ashiato_kuma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495276"/>
              <a:ext cx="2479667" cy="24921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9" name="virus_seki.png" descr="virus_sek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76750" y="8292848"/>
            <a:ext cx="3978355" cy="48516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food_nikuzushi.png" descr="food_nikuzush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29618" y="4632499"/>
            <a:ext cx="5724764" cy="4451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animal_deer.png" descr="animal_dee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flipH="1">
            <a:off x="15656049" y="437701"/>
            <a:ext cx="4769123" cy="6254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tsyuyu_kasa.png" descr="tsyuyu_kasa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037052" y="1136119"/>
            <a:ext cx="4857751" cy="485775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84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7274718" y="4702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062029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323093" y="7512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298655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514342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4988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84988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8322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41655" fill="hold"/>
                                        <p:tgtEl>
                                          <p:spTgt spid="1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78321" fill="hold"/>
                                        <p:tgtEl>
                                          <p:spTgt spid="1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8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6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7"/>
                </p:tgtEl>
              </p:cMediaNode>
            </p:audio>
          </p:childTnLst>
        </p:cTn>
      </p:par>
    </p:tnLst>
    <p:bldLst>
      <p:bldP build="whole" bldLvl="1" animBg="1" rev="0" advAuto="0" spid="182" grpId="1"/>
      <p:bldP build="whole" bldLvl="1" animBg="1" rev="0" advAuto="0" spid="180" grpId="5"/>
      <p:bldP build="whole" bldLvl="1" animBg="1" rev="0" advAuto="0" spid="181" grpId="3"/>
      <p:bldP build="whole" bldLvl="1" animBg="1" rev="0" advAuto="0" spid="179" grpId="7"/>
      <p:bldP build="whole" bldLvl="1" animBg="1" rev="0" advAuto="0" spid="178" grpId="9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いと"/>
          <p:cNvSpPr txBox="1"/>
          <p:nvPr/>
        </p:nvSpPr>
        <p:spPr>
          <a:xfrm>
            <a:off x="12692062" y="7842264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いと </a:t>
            </a:r>
          </a:p>
        </p:txBody>
      </p:sp>
      <p:sp>
        <p:nvSpPr>
          <p:cNvPr id="191" name="て"/>
          <p:cNvSpPr txBox="1"/>
          <p:nvPr/>
        </p:nvSpPr>
        <p:spPr>
          <a:xfrm>
            <a:off x="3315890" y="7842264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て</a:t>
            </a:r>
          </a:p>
        </p:txBody>
      </p:sp>
      <p:sp>
        <p:nvSpPr>
          <p:cNvPr id="192" name="こたつ"/>
          <p:cNvSpPr txBox="1"/>
          <p:nvPr/>
        </p:nvSpPr>
        <p:spPr>
          <a:xfrm>
            <a:off x="8468320" y="4234670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こたつ</a:t>
            </a:r>
          </a:p>
        </p:txBody>
      </p:sp>
      <p:sp>
        <p:nvSpPr>
          <p:cNvPr id="193" name="たこ"/>
          <p:cNvSpPr txBox="1"/>
          <p:nvPr/>
        </p:nvSpPr>
        <p:spPr>
          <a:xfrm>
            <a:off x="3315890" y="964406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たこ</a:t>
            </a:r>
          </a:p>
        </p:txBody>
      </p:sp>
      <p:sp>
        <p:nvSpPr>
          <p:cNvPr id="194" name="ちかてつ"/>
          <p:cNvSpPr txBox="1"/>
          <p:nvPr/>
        </p:nvSpPr>
        <p:spPr>
          <a:xfrm>
            <a:off x="12514365" y="964406"/>
            <a:ext cx="7802754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ちかてつ</a:t>
            </a:r>
          </a:p>
        </p:txBody>
      </p:sp>
      <p:sp>
        <p:nvSpPr>
          <p:cNvPr id="195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6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632030" y="4060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776154" y="3845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561343" y="7369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679655" y="11179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823779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74988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69999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23333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36666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</p:childTnLst>
        </p:cTn>
      </p:par>
    </p:tnLst>
    <p:bldLst>
      <p:bldP build="whole" bldLvl="1" animBg="1" rev="0" advAuto="0" spid="194" grpId="2"/>
      <p:bldP build="whole" bldLvl="1" animBg="1" rev="0" advAuto="0" spid="190" grpId="8"/>
      <p:bldP build="whole" bldLvl="1" animBg="1" rev="0" advAuto="0" spid="191" grpId="6"/>
      <p:bldP build="whole" bldLvl="1" animBg="1" rev="0" advAuto="0" spid="192" grpId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いとito-02.png" descr="いとito-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23208" y="8833613"/>
            <a:ext cx="5415157" cy="3885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body_te.png" descr="body_t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73153" y="8167839"/>
            <a:ext cx="4695230" cy="52169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kagu_kotatsu.png" descr="kagu_kotatsu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85485" y="4403854"/>
            <a:ext cx="6213029" cy="49082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train_chikatetsu.png" descr="train_chikatetsu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028848" y="926307"/>
            <a:ext cx="5203881" cy="52169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fish_tako.png" descr="fish_tak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17904" y="855862"/>
            <a:ext cx="5005728" cy="5357813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08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346280" y="5060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371467" y="4988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537406" y="83462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274842" y="11680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419092" y="116800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74988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69999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23333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36666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12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08"/>
                </p:tgtEl>
              </p:cMediaNode>
            </p:audio>
          </p:childTnLst>
        </p:cTn>
      </p:par>
    </p:tnLst>
    <p:bldLst>
      <p:bldP build="whole" bldLvl="1" animBg="1" rev="0" advAuto="0" spid="204" grpId="5"/>
      <p:bldP build="whole" bldLvl="1" animBg="1" rev="0" advAuto="0" spid="206" grpId="1"/>
      <p:bldP build="whole" bldLvl="1" animBg="1" rev="0" advAuto="0" spid="203" grpId="7"/>
      <p:bldP build="whole" bldLvl="1" animBg="1" rev="0" advAuto="0" spid="202" grpId="9"/>
      <p:bldP build="whole" bldLvl="1" animBg="1" rev="0" advAuto="0" spid="205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animal_shika_jump.png" descr="animal_shika_jump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1229" y="7071694"/>
            <a:ext cx="3905992" cy="5039989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くさ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くさ</a:t>
            </a:r>
          </a:p>
        </p:txBody>
      </p:sp>
      <p:sp>
        <p:nvSpPr>
          <p:cNvPr id="218" name="さる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さ</a:t>
            </a:r>
            <a:r>
              <a:t>る</a:t>
            </a:r>
          </a:p>
        </p:txBody>
      </p:sp>
      <p:sp>
        <p:nvSpPr>
          <p:cNvPr id="219" name="あさがお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あさ</a:t>
            </a:r>
            <a:r>
              <a:t>が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</a:t>
            </a:r>
          </a:p>
        </p:txBody>
      </p:sp>
      <p:sp>
        <p:nvSpPr>
          <p:cNvPr id="220" name="しか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しか</a:t>
            </a:r>
          </a:p>
        </p:txBody>
      </p:sp>
      <p:sp>
        <p:nvSpPr>
          <p:cNvPr id="221" name="かぶとむし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か</a:t>
            </a:r>
            <a:r>
              <a:rPr>
                <a:solidFill>
                  <a:srgbClr val="000000"/>
                </a:solidFill>
              </a:rPr>
              <a:t>ぶ</a:t>
            </a:r>
            <a:r>
              <a:t>と</a:t>
            </a:r>
            <a:r>
              <a:rPr>
                <a:solidFill>
                  <a:srgbClr val="000000"/>
                </a:solidFill>
              </a:rPr>
              <a:t>む</a:t>
            </a:r>
            <a:r>
              <a:t>し</a:t>
            </a:r>
          </a:p>
        </p:txBody>
      </p:sp>
      <p:sp>
        <p:nvSpPr>
          <p:cNvPr id="222" name="いし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いし</a:t>
            </a:r>
          </a:p>
        </p:txBody>
      </p:sp>
      <p:pic>
        <p:nvPicPr>
          <p:cNvPr id="223" name="eto_saru_kataguruma.png" descr="eto_saru_katagurum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24315" y="2031503"/>
            <a:ext cx="4088320" cy="489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078652" y="2122589"/>
            <a:ext cx="4154734" cy="50513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47770" y="7302971"/>
            <a:ext cx="4577435" cy="4577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965168" y="7314135"/>
            <a:ext cx="5945695" cy="48903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1" name="群組"/>
          <p:cNvGrpSpPr/>
          <p:nvPr/>
        </p:nvGrpSpPr>
        <p:grpSpPr>
          <a:xfrm>
            <a:off x="8561677" y="2132248"/>
            <a:ext cx="7260647" cy="4352702"/>
            <a:chOff x="0" y="0"/>
            <a:chExt cx="7260645" cy="4352701"/>
          </a:xfrm>
        </p:grpSpPr>
        <p:pic>
          <p:nvPicPr>
            <p:cNvPr id="227" name="kusa_simple2.png" descr="kusa_simple2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055938" y="0"/>
              <a:ext cx="4751884" cy="31606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8" name="kusa_simple4.png" descr="kusa_simple4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2017261"/>
              <a:ext cx="4154733" cy="11486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9" name="kusa_simple4.png" descr="kusa_simple4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10058" y="2613404"/>
              <a:ext cx="6290892" cy="173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0" name="kusa_simple5.png" descr="kusa_simple5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4223725" y="1681484"/>
              <a:ext cx="3036921" cy="14836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3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012905" y="5750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4418468" y="6298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062029" y="6346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7989092" y="11751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4608968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323967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90000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63333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34988" fill="hold"/>
                                        <p:tgtEl>
                                          <p:spTgt spid="2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4988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04988" fill="hold"/>
                                        <p:tgtEl>
                                          <p:spTgt spid="2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91655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3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3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3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audio>
          </p:childTnLst>
        </p:cTn>
      </p:par>
    </p:tnLst>
    <p:bldLst>
      <p:bldP build="whole" bldLvl="1" animBg="1" rev="0" advAuto="0" spid="218" grpId="1"/>
      <p:bldP build="whole" bldLvl="1" animBg="1" rev="0" advAuto="0" spid="221" grpId="9"/>
      <p:bldP build="whole" bldLvl="1" animBg="1" rev="0" advAuto="0" spid="217" grpId="3"/>
      <p:bldP build="whole" bldLvl="1" animBg="1" rev="0" advAuto="0" spid="219" grpId="5"/>
      <p:bldP build="whole" bldLvl="1" animBg="1" rev="0" advAuto="0" spid="220" grpId="7"/>
      <p:bldP build="whole" bldLvl="1" animBg="1" rev="0" advAuto="0" spid="222" grpId="1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いす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いす</a:t>
            </a:r>
          </a:p>
        </p:txBody>
      </p:sp>
      <p:sp>
        <p:nvSpPr>
          <p:cNvPr id="240" name="すずめ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す</a:t>
            </a:r>
            <a:r>
              <a:t>ずめ</a:t>
            </a:r>
          </a:p>
        </p:txBody>
      </p:sp>
      <p:sp>
        <p:nvSpPr>
          <p:cNvPr id="241" name="すいか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すいか</a:t>
            </a:r>
          </a:p>
        </p:txBody>
      </p:sp>
      <p:sp>
        <p:nvSpPr>
          <p:cNvPr id="242" name="せみ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せ</a:t>
            </a:r>
            <a:r>
              <a:t>み</a:t>
            </a:r>
          </a:p>
        </p:txBody>
      </p:sp>
      <p:sp>
        <p:nvSpPr>
          <p:cNvPr id="243" name="せんぷうき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せ</a:t>
            </a:r>
            <a:r>
              <a:rPr>
                <a:solidFill>
                  <a:srgbClr val="000000"/>
                </a:solidFill>
              </a:rPr>
              <a:t>んぷ</a:t>
            </a:r>
            <a:r>
              <a:t>うき</a:t>
            </a:r>
          </a:p>
        </p:txBody>
      </p:sp>
      <p:sp>
        <p:nvSpPr>
          <p:cNvPr id="244" name="せんぬき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せ</a:t>
            </a:r>
            <a:r>
              <a:t>んぬ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</a:t>
            </a:r>
          </a:p>
        </p:txBody>
      </p:sp>
      <p:pic>
        <p:nvPicPr>
          <p:cNvPr id="245" name="bird_suzume.png" descr="bird_suzum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5333" y="1833650"/>
            <a:ext cx="3708860" cy="52054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pipe_isu.png" descr="pipe_isu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64103" y="2208567"/>
            <a:ext cx="4243377" cy="47412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suika.png" descr="suik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317390" y="1979739"/>
            <a:ext cx="5459155" cy="49132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mushi_semi.png" descr="mushi_sem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93586" y="7440286"/>
            <a:ext cx="4551555" cy="47412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cooking_sennuki.png" descr="cooking_sennuk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145690" y="7533908"/>
            <a:ext cx="3802556" cy="4553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takujou_senpuki.png" descr="takujou_senpuki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162165" y="7145159"/>
            <a:ext cx="4782967" cy="48930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55842" y="5512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894593" y="5560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419217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155780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775656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514467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44988" fill="hold"/>
                                        <p:tgtEl>
                                          <p:spTgt spid="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3333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43333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08322" fill="hold"/>
                                        <p:tgtEl>
                                          <p:spTgt spid="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41655" fill="hold"/>
                                        <p:tgtEl>
                                          <p:spTgt spid="2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426666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5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5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5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54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53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51"/>
                </p:tgtEl>
              </p:cMediaNode>
            </p:audio>
          </p:childTnLst>
        </p:cTn>
      </p:par>
    </p:tnLst>
    <p:bldLst>
      <p:bldP build="whole" bldLvl="1" animBg="1" rev="0" advAuto="0" spid="242" grpId="7"/>
      <p:bldP build="whole" bldLvl="1" animBg="1" rev="0" advAuto="0" spid="243" grpId="9"/>
      <p:bldP build="whole" bldLvl="1" animBg="1" rev="0" advAuto="0" spid="244" grpId="11"/>
      <p:bldP build="whole" bldLvl="1" animBg="1" rev="0" advAuto="0" spid="239" grpId="3"/>
      <p:bldP build="whole" bldLvl="1" animBg="1" rev="0" advAuto="0" spid="240" grpId="1"/>
      <p:bldP build="whole" bldLvl="1" animBg="1" rev="0" advAuto="0" spid="241" grpId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たいそう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たいそう</a:t>
            </a:r>
          </a:p>
        </p:txBody>
      </p:sp>
      <p:sp>
        <p:nvSpPr>
          <p:cNvPr id="259" name="そら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そ</a:t>
            </a:r>
            <a:r>
              <a:t>ら</a:t>
            </a:r>
          </a:p>
        </p:txBody>
      </p:sp>
      <p:sp>
        <p:nvSpPr>
          <p:cNvPr id="260" name="えんそく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え</a:t>
            </a:r>
            <a:r>
              <a:t>ん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そく</a:t>
            </a:r>
          </a:p>
        </p:txBody>
      </p:sp>
      <p:sp>
        <p:nvSpPr>
          <p:cNvPr id="261" name="たいよう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たい</a:t>
            </a:r>
            <a:r>
              <a:t>よ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</a:p>
        </p:txBody>
      </p:sp>
      <p:sp>
        <p:nvSpPr>
          <p:cNvPr id="262" name="たんぽぽ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た</a:t>
            </a:r>
            <a:r>
              <a:rPr>
                <a:solidFill>
                  <a:srgbClr val="000000"/>
                </a:solidFill>
              </a:rPr>
              <a:t>んぽぽ</a:t>
            </a:r>
          </a:p>
        </p:txBody>
      </p:sp>
      <p:sp>
        <p:nvSpPr>
          <p:cNvPr id="263" name="はたけ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は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たけ</a:t>
            </a:r>
          </a:p>
        </p:txBody>
      </p:sp>
      <p:pic>
        <p:nvPicPr>
          <p:cNvPr id="264" name="bg_pattern1_aozora.png" descr="bg_pattern1_aozora.png"/>
          <p:cNvPicPr>
            <a:picLocks noChangeAspect="1"/>
          </p:cNvPicPr>
          <p:nvPr/>
        </p:nvPicPr>
        <p:blipFill>
          <a:blip r:embed="rId2">
            <a:extLst/>
          </a:blip>
          <a:srcRect l="5029" t="0" r="26890" b="0"/>
          <a:stretch>
            <a:fillRect/>
          </a:stretch>
        </p:blipFill>
        <p:spPr>
          <a:xfrm>
            <a:off x="4121002" y="2978520"/>
            <a:ext cx="5095049" cy="290375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7" name="群組"/>
          <p:cNvGrpSpPr/>
          <p:nvPr/>
        </p:nvGrpSpPr>
        <p:grpSpPr>
          <a:xfrm>
            <a:off x="9837812" y="2011342"/>
            <a:ext cx="4708376" cy="4838181"/>
            <a:chOff x="0" y="0"/>
            <a:chExt cx="4708375" cy="4838179"/>
          </a:xfrm>
        </p:grpSpPr>
        <p:pic>
          <p:nvPicPr>
            <p:cNvPr id="265" name="taisou_boy.png" descr="taisou_boy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958872" y="0"/>
              <a:ext cx="2749504" cy="4720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6" name="taisou_girl.png" descr="taisou_girl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118004"/>
              <a:ext cx="2749503" cy="4720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68" name="ensoku_title.png" descr="ensoku_titl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982225" y="2098685"/>
            <a:ext cx="5890687" cy="4108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sun_yellow2_character.png" descr="sun_yellow2_characte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025287" y="6878474"/>
            <a:ext cx="5286376" cy="53578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flower_wataboushi.png" descr="flower_wataboushi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342805" y="7199148"/>
            <a:ext cx="4421686" cy="4716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hatake.png" descr="hatak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5795634" y="7233456"/>
            <a:ext cx="4788289" cy="4716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8536780" y="6036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442281" y="6107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0300154" y="5941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8751092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561342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0490654" y="116800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9999" fill="hold"/>
                                        <p:tgtEl>
                                          <p:spTgt spid="2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83333" fill="hold"/>
                                        <p:tgtEl>
                                          <p:spTgt spid="2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71655" fill="hold"/>
                                        <p:tgtEl>
                                          <p:spTgt spid="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10000" fill="hold"/>
                                        <p:tgtEl>
                                          <p:spTgt spid="2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48322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36666" fill="hold"/>
                                        <p:tgtEl>
                                          <p:spTgt spid="2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7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74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7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77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76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73"/>
                </p:tgtEl>
              </p:cMediaNode>
            </p:audio>
          </p:childTnLst>
        </p:cTn>
      </p:par>
    </p:tnLst>
    <p:bldLst>
      <p:bldP build="whole" bldLvl="1" animBg="1" rev="0" advAuto="0" spid="258" grpId="3"/>
      <p:bldP build="whole" bldLvl="1" animBg="1" rev="0" advAuto="0" spid="263" grpId="11"/>
      <p:bldP build="whole" bldLvl="1" animBg="1" rev="0" advAuto="0" spid="259" grpId="1"/>
      <p:bldP build="whole" bldLvl="1" animBg="1" rev="0" advAuto="0" spid="261" grpId="7"/>
      <p:bldP build="whole" bldLvl="1" animBg="1" rev="0" advAuto="0" spid="260" grpId="5"/>
      <p:bldP build="whole" bldLvl="1" animBg="1" rev="0" advAuto="0" spid="262" grpId="9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みつばち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み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つ</a:t>
            </a:r>
            <a:r>
              <a:t>ば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ち</a:t>
            </a:r>
          </a:p>
        </p:txBody>
      </p:sp>
      <p:sp>
        <p:nvSpPr>
          <p:cNvPr id="280" name="みち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み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ち</a:t>
            </a:r>
          </a:p>
        </p:txBody>
      </p:sp>
      <p:sp>
        <p:nvSpPr>
          <p:cNvPr id="281" name="ちょうちょ"/>
          <p:cNvSpPr txBox="1"/>
          <p:nvPr/>
        </p:nvSpPr>
        <p:spPr>
          <a:xfrm>
            <a:off x="15387828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ち</a:t>
            </a:r>
            <a:r>
              <a:t>ょう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ち</a:t>
            </a:r>
            <a:r>
              <a:t>ょ</a:t>
            </a:r>
          </a:p>
        </p:txBody>
      </p:sp>
      <p:sp>
        <p:nvSpPr>
          <p:cNvPr id="282" name="つばめ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つ</a:t>
            </a:r>
            <a:r>
              <a:t>ばめ</a:t>
            </a:r>
          </a:p>
        </p:txBody>
      </p:sp>
      <p:sp>
        <p:nvSpPr>
          <p:cNvPr id="283" name="つの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つ</a:t>
            </a:r>
            <a:r>
              <a:rPr>
                <a:solidFill>
                  <a:srgbClr val="000000"/>
                </a:solidFill>
              </a:rPr>
              <a:t>の</a:t>
            </a:r>
          </a:p>
        </p:txBody>
      </p:sp>
      <p:sp>
        <p:nvSpPr>
          <p:cNvPr id="284" name="つなみ"/>
          <p:cNvSpPr txBox="1"/>
          <p:nvPr/>
        </p:nvSpPr>
        <p:spPr>
          <a:xfrm>
            <a:off x="15387828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つ</a:t>
            </a:r>
            <a:r>
              <a:t>なみ</a:t>
            </a:r>
          </a:p>
        </p:txBody>
      </p:sp>
      <p:pic>
        <p:nvPicPr>
          <p:cNvPr id="285" name="magari_michi.png" descr="magari_mich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51314" y="1965559"/>
            <a:ext cx="5034322" cy="50343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honey_mitsubachi.png" descr="honey_mitsubach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18482" y="1854557"/>
            <a:ext cx="4625567" cy="5256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mushi_agehachou.png" descr="mushi_agehachou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198365" y="1965559"/>
            <a:ext cx="5413249" cy="50343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bird_tsubame.png" descr="bird_tsubam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80747" y="7686963"/>
            <a:ext cx="5975456" cy="5034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animal_markhor.png" descr="animal_markho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049418" y="8458326"/>
            <a:ext cx="3290829" cy="3491596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箭頭"/>
          <p:cNvSpPr/>
          <p:nvPr/>
        </p:nvSpPr>
        <p:spPr>
          <a:xfrm>
            <a:off x="10763250" y="8429625"/>
            <a:ext cx="1785938" cy="1035844"/>
          </a:xfrm>
          <a:prstGeom prst="rightArrow">
            <a:avLst>
              <a:gd name="adj1" fmla="val 26333"/>
              <a:gd name="adj2" fmla="val 59308"/>
            </a:avLst>
          </a:prstGeom>
          <a:solidFill>
            <a:schemeClr val="accent5">
              <a:satOff val="18430"/>
              <a:lumOff val="-14768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6F8EB"/>
                </a:solidFill>
              </a:defRPr>
            </a:pPr>
          </a:p>
        </p:txBody>
      </p:sp>
      <p:pic>
        <p:nvPicPr>
          <p:cNvPr id="291" name="tsunami_nigeru.png" descr="tsunami_nigeru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592206" y="7521388"/>
            <a:ext cx="4625567" cy="45446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060655" y="6346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799343" y="6274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133467" y="6060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155905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727906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181092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84988" fill="hold"/>
                                        <p:tgtEl>
                                          <p:spTgt spid="2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38322" fill="hold"/>
                                        <p:tgtEl>
                                          <p:spTgt spid="2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33333" fill="hold"/>
                                        <p:tgtEl>
                                          <p:spTgt spid="2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90000" fill="hold"/>
                                        <p:tgtEl>
                                          <p:spTgt spid="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73333" fill="hold"/>
                                        <p:tgtEl>
                                          <p:spTgt spid="2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16666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92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9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97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9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9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95"/>
                </p:tgtEl>
              </p:cMediaNode>
            </p:audio>
          </p:childTnLst>
        </p:cTn>
      </p:par>
    </p:tnLst>
    <p:bldLst>
      <p:bldP build="whole" bldLvl="1" animBg="1" rev="0" advAuto="0" spid="281" grpId="5"/>
      <p:bldP build="whole" bldLvl="1" animBg="1" rev="0" advAuto="0" spid="280" grpId="1"/>
      <p:bldP build="whole" bldLvl="1" animBg="1" rev="0" advAuto="0" spid="282" grpId="7"/>
      <p:bldP build="whole" bldLvl="1" animBg="1" rev="0" advAuto="0" spid="283" grpId="9"/>
      <p:bldP build="whole" bldLvl="1" animBg="1" rev="0" advAuto="0" spid="279" grpId="3"/>
      <p:bldP build="whole" bldLvl="1" animBg="1" rev="0" advAuto="0" spid="284" grpId="1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てがみ"/>
          <p:cNvSpPr txBox="1"/>
          <p:nvPr/>
        </p:nvSpPr>
        <p:spPr>
          <a:xfrm>
            <a:off x="10549186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て</a:t>
            </a:r>
            <a:r>
              <a:t>がみ</a:t>
            </a:r>
          </a:p>
        </p:txBody>
      </p:sp>
      <p:sp>
        <p:nvSpPr>
          <p:cNvPr id="300" name="てるてるぼうず"/>
          <p:cNvSpPr txBox="1"/>
          <p:nvPr/>
        </p:nvSpPr>
        <p:spPr>
          <a:xfrm>
            <a:off x="3878958" y="948531"/>
            <a:ext cx="6614877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て</a:t>
            </a:r>
            <a:r>
              <a:t>る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て</a:t>
            </a:r>
            <a:r>
              <a:t>るぼ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  <a:r>
              <a:t>ず</a:t>
            </a:r>
          </a:p>
        </p:txBody>
      </p:sp>
      <p:sp>
        <p:nvSpPr>
          <p:cNvPr id="301" name="きって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</a:t>
            </a:r>
            <a:r>
              <a:t>っ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て</a:t>
            </a:r>
          </a:p>
        </p:txBody>
      </p:sp>
      <p:sp>
        <p:nvSpPr>
          <p:cNvPr id="302" name="とうもろこし"/>
          <p:cNvSpPr txBox="1"/>
          <p:nvPr/>
        </p:nvSpPr>
        <p:spPr>
          <a:xfrm>
            <a:off x="3640159" y="12003484"/>
            <a:ext cx="605663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とう</a:t>
            </a:r>
            <a:r>
              <a:rPr>
                <a:solidFill>
                  <a:srgbClr val="000000"/>
                </a:solidFill>
              </a:rPr>
              <a:t>もろ</a:t>
            </a:r>
            <a:r>
              <a:t>こし</a:t>
            </a:r>
          </a:p>
        </p:txBody>
      </p:sp>
      <p:sp>
        <p:nvSpPr>
          <p:cNvPr id="303" name="とけい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とけい</a:t>
            </a:r>
          </a:p>
        </p:txBody>
      </p:sp>
      <p:sp>
        <p:nvSpPr>
          <p:cNvPr id="304" name="おとうさん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おとうさ</a:t>
            </a:r>
            <a:r>
              <a:t>ん</a:t>
            </a:r>
          </a:p>
        </p:txBody>
      </p:sp>
      <p:pic>
        <p:nvPicPr>
          <p:cNvPr id="305" name="teruterubouzu3.png" descr="teruterubouzu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56687" y="1983770"/>
            <a:ext cx="3194826" cy="5198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3150" y="1941318"/>
            <a:ext cx="3194826" cy="3194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mail.png" descr="mai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70450" y="2372609"/>
            <a:ext cx="4791794" cy="4420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stamp.png" descr="stamp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602343" y="2112142"/>
            <a:ext cx="5107352" cy="49413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vegetable_corn.png" descr="vegetable_cor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82635" y="7089860"/>
            <a:ext cx="4103001" cy="50036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mezamashidokei.png" descr="mezamashidokei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687343" y="7356593"/>
            <a:ext cx="3732609" cy="44701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chichinohi_father_flower.png" descr="chichinohi_father_flower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5972814" y="6992635"/>
            <a:ext cx="4366411" cy="5198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9251155" y="5774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680406" y="5822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0490656" y="5941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9417842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418468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0752592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9999" fill="hold"/>
                                        <p:tgtEl>
                                          <p:spTgt spid="3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6666" fill="hold"/>
                                        <p:tgtEl>
                                          <p:spTgt spid="3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13333" fill="hold"/>
                                        <p:tgtEl>
                                          <p:spTgt spid="3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74988" fill="hold"/>
                                        <p:tgtEl>
                                          <p:spTgt spid="3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36666" fill="hold"/>
                                        <p:tgtEl>
                                          <p:spTgt spid="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06666" fill="hold"/>
                                        <p:tgtEl>
                                          <p:spTgt spid="3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31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313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31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315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31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317"/>
                </p:tgtEl>
              </p:cMediaNode>
            </p:audio>
          </p:childTnLst>
        </p:cTn>
      </p:par>
    </p:tnLst>
    <p:bldLst>
      <p:bldP build="whole" bldLvl="1" animBg="1" rev="0" advAuto="0" spid="299" grpId="3"/>
      <p:bldP build="whole" bldLvl="1" animBg="1" rev="0" advAuto="0" spid="300" grpId="1"/>
      <p:bldP build="whole" bldLvl="1" animBg="1" rev="0" advAuto="0" spid="301" grpId="5"/>
      <p:bldP build="whole" bldLvl="1" animBg="1" rev="0" advAuto="0" spid="302" grpId="7"/>
      <p:bldP build="whole" bldLvl="1" animBg="1" rev="0" advAuto="0" spid="303" grpId="9"/>
      <p:bldP build="whole" bldLvl="1" animBg="1" rev="0" advAuto="0" spid="304" grpId="11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