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image5.jpeg" ContentType="image/jpeg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5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Relationship Id="rId25" Type="http://schemas.openxmlformats.org/officeDocument/2006/relationships/audio" Target="../media/media7.m4a"/><Relationship Id="rId26" Type="http://schemas.microsoft.com/office/2007/relationships/media" Target="../media/media7.m4a"/><Relationship Id="rId27" Type="http://schemas.openxmlformats.org/officeDocument/2006/relationships/audio" Target="../media/media8.m4a"/><Relationship Id="rId28" Type="http://schemas.microsoft.com/office/2007/relationships/media" Target="../media/media8.m4a"/><Relationship Id="rId29" Type="http://schemas.openxmlformats.org/officeDocument/2006/relationships/audio" Target="../media/media9.m4a"/><Relationship Id="rId30" Type="http://schemas.microsoft.com/office/2007/relationships/media" Target="../media/media9.m4a"/><Relationship Id="rId31" Type="http://schemas.openxmlformats.org/officeDocument/2006/relationships/audio" Target="../media/media10.m4a"/><Relationship Id="rId32" Type="http://schemas.microsoft.com/office/2007/relationships/media" Target="../media/media10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5.png"/><Relationship Id="rId5" Type="http://schemas.openxmlformats.org/officeDocument/2006/relationships/audio" Target="../media/media12.m4a"/><Relationship Id="rId6" Type="http://schemas.microsoft.com/office/2007/relationships/media" Target="../media/media12.m4a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audio" Target="../media/media14.m4a"/><Relationship Id="rId10" Type="http://schemas.microsoft.com/office/2007/relationships/media" Target="../media/media14.m4a"/><Relationship Id="rId11" Type="http://schemas.openxmlformats.org/officeDocument/2006/relationships/audio" Target="../media/media15.m4a"/><Relationship Id="rId12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jpe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image" Target="../media/image15.png"/><Relationship Id="rId10" Type="http://schemas.openxmlformats.org/officeDocument/2006/relationships/audio" Target="../media/media12.m4a"/><Relationship Id="rId11" Type="http://schemas.microsoft.com/office/2007/relationships/media" Target="../media/media12.m4a"/><Relationship Id="rId12" Type="http://schemas.openxmlformats.org/officeDocument/2006/relationships/audio" Target="../media/media13.m4a"/><Relationship Id="rId13" Type="http://schemas.microsoft.com/office/2007/relationships/media" Target="../media/media13.m4a"/><Relationship Id="rId14" Type="http://schemas.openxmlformats.org/officeDocument/2006/relationships/audio" Target="../media/media14.m4a"/><Relationship Id="rId15" Type="http://schemas.microsoft.com/office/2007/relationships/media" Target="../media/media14.m4a"/><Relationship Id="rId16" Type="http://schemas.openxmlformats.org/officeDocument/2006/relationships/audio" Target="../media/media15.m4a"/><Relationship Id="rId17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6.m4a"/><Relationship Id="rId3" Type="http://schemas.microsoft.com/office/2007/relationships/media" Target="../media/media16.m4a"/><Relationship Id="rId4" Type="http://schemas.openxmlformats.org/officeDocument/2006/relationships/image" Target="../media/image15.png"/><Relationship Id="rId5" Type="http://schemas.openxmlformats.org/officeDocument/2006/relationships/audio" Target="../media/media17.m4a"/><Relationship Id="rId6" Type="http://schemas.microsoft.com/office/2007/relationships/media" Target="../media/media17.m4a"/><Relationship Id="rId7" Type="http://schemas.openxmlformats.org/officeDocument/2006/relationships/audio" Target="../media/media18.m4a"/><Relationship Id="rId8" Type="http://schemas.microsoft.com/office/2007/relationships/media" Target="../media/media18.m4a"/><Relationship Id="rId9" Type="http://schemas.openxmlformats.org/officeDocument/2006/relationships/audio" Target="../media/media19.m4a"/><Relationship Id="rId10" Type="http://schemas.microsoft.com/office/2007/relationships/media" Target="../media/media19.m4a"/><Relationship Id="rId11" Type="http://schemas.openxmlformats.org/officeDocument/2006/relationships/audio" Target="../media/media20.m4a"/><Relationship Id="rId12" Type="http://schemas.microsoft.com/office/2007/relationships/media" Target="../media/media20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audio" Target="../media/media16.m4a"/><Relationship Id="rId9" Type="http://schemas.microsoft.com/office/2007/relationships/media" Target="../media/media16.m4a"/><Relationship Id="rId10" Type="http://schemas.openxmlformats.org/officeDocument/2006/relationships/image" Target="../media/image15.png"/><Relationship Id="rId11" Type="http://schemas.openxmlformats.org/officeDocument/2006/relationships/audio" Target="../media/media17.m4a"/><Relationship Id="rId12" Type="http://schemas.microsoft.com/office/2007/relationships/media" Target="../media/media17.m4a"/><Relationship Id="rId13" Type="http://schemas.openxmlformats.org/officeDocument/2006/relationships/audio" Target="../media/media18.m4a"/><Relationship Id="rId14" Type="http://schemas.microsoft.com/office/2007/relationships/media" Target="../media/media18.m4a"/><Relationship Id="rId15" Type="http://schemas.openxmlformats.org/officeDocument/2006/relationships/audio" Target="../media/media19.m4a"/><Relationship Id="rId16" Type="http://schemas.microsoft.com/office/2007/relationships/media" Target="../media/media19.m4a"/><Relationship Id="rId17" Type="http://schemas.openxmlformats.org/officeDocument/2006/relationships/audio" Target="../media/media20.m4a"/><Relationship Id="rId18" Type="http://schemas.microsoft.com/office/2007/relationships/media" Target="../media/media2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audio" Target="../media/media11.m4a"/><Relationship Id="rId9" Type="http://schemas.microsoft.com/office/2007/relationships/media" Target="../media/media11.m4a"/><Relationship Id="rId10" Type="http://schemas.openxmlformats.org/officeDocument/2006/relationships/image" Target="../media/image15.png"/><Relationship Id="rId11" Type="http://schemas.openxmlformats.org/officeDocument/2006/relationships/audio" Target="../media/media21.m4a"/><Relationship Id="rId12" Type="http://schemas.microsoft.com/office/2007/relationships/media" Target="../media/media21.m4a"/><Relationship Id="rId13" Type="http://schemas.openxmlformats.org/officeDocument/2006/relationships/audio" Target="../media/media22.m4a"/><Relationship Id="rId14" Type="http://schemas.microsoft.com/office/2007/relationships/media" Target="../media/media22.m4a"/><Relationship Id="rId15" Type="http://schemas.openxmlformats.org/officeDocument/2006/relationships/audio" Target="../media/media23.m4a"/><Relationship Id="rId16" Type="http://schemas.microsoft.com/office/2007/relationships/media" Target="../media/media23.m4a"/><Relationship Id="rId17" Type="http://schemas.openxmlformats.org/officeDocument/2006/relationships/audio" Target="../media/media24.m4a"/><Relationship Id="rId18" Type="http://schemas.microsoft.com/office/2007/relationships/media" Target="../media/media24.m4a"/><Relationship Id="rId19" Type="http://schemas.openxmlformats.org/officeDocument/2006/relationships/audio" Target="../media/media25.m4a"/><Relationship Id="rId20" Type="http://schemas.microsoft.com/office/2007/relationships/media" Target="../media/media25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Relationship Id="rId3" Type="http://schemas.openxmlformats.org/officeDocument/2006/relationships/image" Target="../media/image32.png"/><Relationship Id="rId4" Type="http://schemas.openxmlformats.org/officeDocument/2006/relationships/image" Target="../media/image1.tif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image" Target="../media/image15.png"/><Relationship Id="rId10" Type="http://schemas.openxmlformats.org/officeDocument/2006/relationships/audio" Target="../media/media26.m4a"/><Relationship Id="rId11" Type="http://schemas.microsoft.com/office/2007/relationships/media" Target="../media/media26.m4a"/><Relationship Id="rId12" Type="http://schemas.openxmlformats.org/officeDocument/2006/relationships/audio" Target="../media/media27.m4a"/><Relationship Id="rId13" Type="http://schemas.microsoft.com/office/2007/relationships/media" Target="../media/media27.m4a"/><Relationship Id="rId14" Type="http://schemas.openxmlformats.org/officeDocument/2006/relationships/audio" Target="../media/media28.m4a"/><Relationship Id="rId15" Type="http://schemas.microsoft.com/office/2007/relationships/media" Target="../media/media28.m4a"/><Relationship Id="rId16" Type="http://schemas.openxmlformats.org/officeDocument/2006/relationships/audio" Target="../media/media29.m4a"/><Relationship Id="rId17" Type="http://schemas.microsoft.com/office/2007/relationships/media" Target="../media/media29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audio" Target="../media/media30.m4a"/><Relationship Id="rId8" Type="http://schemas.microsoft.com/office/2007/relationships/media" Target="../media/media30.m4a"/><Relationship Id="rId9" Type="http://schemas.openxmlformats.org/officeDocument/2006/relationships/image" Target="../media/image15.png"/><Relationship Id="rId10" Type="http://schemas.openxmlformats.org/officeDocument/2006/relationships/audio" Target="../media/media31.m4a"/><Relationship Id="rId11" Type="http://schemas.microsoft.com/office/2007/relationships/media" Target="../media/media31.m4a"/><Relationship Id="rId12" Type="http://schemas.openxmlformats.org/officeDocument/2006/relationships/audio" Target="../media/media32.m4a"/><Relationship Id="rId13" Type="http://schemas.microsoft.com/office/2007/relationships/media" Target="../media/media32.m4a"/><Relationship Id="rId14" Type="http://schemas.openxmlformats.org/officeDocument/2006/relationships/audio" Target="../media/media33.m4a"/><Relationship Id="rId15" Type="http://schemas.microsoft.com/office/2007/relationships/media" Target="../media/media33.m4a"/><Relationship Id="rId16" Type="http://schemas.openxmlformats.org/officeDocument/2006/relationships/audio" Target="../media/media34.m4a"/><Relationship Id="rId17" Type="http://schemas.microsoft.com/office/2007/relationships/media" Target="../media/media34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audio" Target="../media/media35.m4a"/><Relationship Id="rId8" Type="http://schemas.microsoft.com/office/2007/relationships/media" Target="../media/media35.m4a"/><Relationship Id="rId9" Type="http://schemas.openxmlformats.org/officeDocument/2006/relationships/image" Target="../media/image15.png"/><Relationship Id="rId10" Type="http://schemas.openxmlformats.org/officeDocument/2006/relationships/audio" Target="../media/media36.m4a"/><Relationship Id="rId11" Type="http://schemas.microsoft.com/office/2007/relationships/media" Target="../media/media36.m4a"/><Relationship Id="rId12" Type="http://schemas.openxmlformats.org/officeDocument/2006/relationships/audio" Target="../media/media37.m4a"/><Relationship Id="rId13" Type="http://schemas.microsoft.com/office/2007/relationships/media" Target="../media/media37.m4a"/><Relationship Id="rId14" Type="http://schemas.openxmlformats.org/officeDocument/2006/relationships/audio" Target="../media/media38.m4a"/><Relationship Id="rId15" Type="http://schemas.microsoft.com/office/2007/relationships/media" Target="../media/media38.m4a"/><Relationship Id="rId16" Type="http://schemas.openxmlformats.org/officeDocument/2006/relationships/audio" Target="../media/media39.m4a"/><Relationship Id="rId17" Type="http://schemas.microsoft.com/office/2007/relationships/media" Target="../media/media39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audio" Target="../media/media40.m4a"/><Relationship Id="rId9" Type="http://schemas.microsoft.com/office/2007/relationships/media" Target="../media/media40.m4a"/><Relationship Id="rId10" Type="http://schemas.openxmlformats.org/officeDocument/2006/relationships/image" Target="../media/image15.png"/><Relationship Id="rId11" Type="http://schemas.openxmlformats.org/officeDocument/2006/relationships/audio" Target="../media/media41.m4a"/><Relationship Id="rId12" Type="http://schemas.microsoft.com/office/2007/relationships/media" Target="../media/media41.m4a"/><Relationship Id="rId13" Type="http://schemas.openxmlformats.org/officeDocument/2006/relationships/audio" Target="../media/media42.m4a"/><Relationship Id="rId14" Type="http://schemas.microsoft.com/office/2007/relationships/media" Target="../media/media42.m4a"/><Relationship Id="rId15" Type="http://schemas.openxmlformats.org/officeDocument/2006/relationships/audio" Target="../media/media43.m4a"/><Relationship Id="rId16" Type="http://schemas.microsoft.com/office/2007/relationships/media" Target="../media/media43.m4a"/><Relationship Id="rId17" Type="http://schemas.openxmlformats.org/officeDocument/2006/relationships/audio" Target="../media/media44.m4a"/><Relationship Id="rId18" Type="http://schemas.microsoft.com/office/2007/relationships/media" Target="../media/media44.m4a"/><Relationship Id="rId19" Type="http://schemas.openxmlformats.org/officeDocument/2006/relationships/audio" Target="../media/media45.m4a"/><Relationship Id="rId20" Type="http://schemas.microsoft.com/office/2007/relationships/media" Target="../media/media45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8484" y="3340513"/>
            <a:ext cx="3254246" cy="30701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79867" y="3487366"/>
            <a:ext cx="2659005" cy="2827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455540" y="3585267"/>
            <a:ext cx="2913548" cy="26315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885756" y="3536317"/>
            <a:ext cx="3042779" cy="2651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599467" y="3487366"/>
            <a:ext cx="2592431" cy="2745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28079" y="8357814"/>
            <a:ext cx="2467812" cy="28887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794021" y="8312450"/>
            <a:ext cx="2863388" cy="29359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685851" y="8539271"/>
            <a:ext cx="2558541" cy="2529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5257690" y="8377061"/>
            <a:ext cx="2834355" cy="2837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0407965" y="8312450"/>
            <a:ext cx="1273827" cy="2994037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345656" y="6084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274842" y="6203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870655" y="6036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919404" y="5917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393281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8322467" y="11299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918280" y="11227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585529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1800342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7847467" y="5774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8321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6666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51655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49999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9999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41655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173333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08322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ntr" nodeType="click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mediacall" nodeType="clickEffect" presetSubtype="0" presetID="1" grpId="1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098322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00000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</p:childTnLst>
        </p:cTn>
      </p:par>
    </p:tnLst>
    <p:bldLst>
      <p:bldP build="whole" bldLvl="1" animBg="1" rev="0" advAuto="0" spid="143" grpId="5"/>
      <p:bldP build="whole" bldLvl="1" animBg="1" rev="0" advAuto="0" spid="147" grpId="13"/>
      <p:bldP build="whole" bldLvl="1" animBg="1" rev="0" advAuto="0" spid="144" grpId="7"/>
      <p:bldP build="whole" bldLvl="1" animBg="1" rev="0" advAuto="0" spid="145" grpId="9"/>
      <p:bldP build="whole" bldLvl="1" animBg="1" rev="0" advAuto="0" spid="141" grpId="1"/>
      <p:bldP build="whole" bldLvl="1" animBg="1" rev="0" advAuto="0" spid="149" grpId="17"/>
      <p:bldP build="whole" bldLvl="1" animBg="1" rev="0" advAuto="0" spid="148" grpId="15"/>
      <p:bldP build="whole" bldLvl="1" animBg="1" rev="0" advAuto="0" spid="150" grpId="18"/>
      <p:bldP build="whole" bldLvl="1" animBg="1" rev="0" advAuto="0" spid="146" grpId="11"/>
      <p:bldP build="whole" bldLvl="1" animBg="1" rev="0" advAuto="0" spid="142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ソース"/>
          <p:cNvSpPr txBox="1"/>
          <p:nvPr/>
        </p:nvSpPr>
        <p:spPr>
          <a:xfrm>
            <a:off x="13442156" y="7869053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ソース</a:t>
            </a:r>
          </a:p>
        </p:txBody>
      </p:sp>
      <p:sp>
        <p:nvSpPr>
          <p:cNvPr id="164" name="セカイ"/>
          <p:cNvSpPr txBox="1"/>
          <p:nvPr/>
        </p:nvSpPr>
        <p:spPr>
          <a:xfrm>
            <a:off x="4583906" y="7869053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セカイ</a:t>
            </a:r>
          </a:p>
        </p:txBody>
      </p:sp>
      <p:sp>
        <p:nvSpPr>
          <p:cNvPr id="165" name="スキー"/>
          <p:cNvSpPr txBox="1"/>
          <p:nvPr/>
        </p:nvSpPr>
        <p:spPr>
          <a:xfrm>
            <a:off x="8468320" y="4207881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スキー</a:t>
            </a:r>
          </a:p>
        </p:txBody>
      </p:sp>
      <p:sp>
        <p:nvSpPr>
          <p:cNvPr id="166" name="サーカス"/>
          <p:cNvSpPr txBox="1"/>
          <p:nvPr/>
        </p:nvSpPr>
        <p:spPr>
          <a:xfrm>
            <a:off x="4386651" y="1125140"/>
            <a:ext cx="784187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サーカス</a:t>
            </a:r>
          </a:p>
        </p:txBody>
      </p:sp>
      <p:sp>
        <p:nvSpPr>
          <p:cNvPr id="167" name="シー"/>
          <p:cNvSpPr txBox="1"/>
          <p:nvPr/>
        </p:nvSpPr>
        <p:spPr>
          <a:xfrm>
            <a:off x="13442156" y="1125140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シー</a:t>
            </a:r>
          </a:p>
        </p:txBody>
      </p:sp>
      <p:sp>
        <p:nvSpPr>
          <p:cNvPr id="16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679905" y="4202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395154" y="401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537531" y="6846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798967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538029" y="113228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988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56666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49999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64988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401655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</p:childTnLst>
        </p:cTn>
      </p:par>
    </p:tnLst>
    <p:bldLst>
      <p:bldP build="whole" bldLvl="1" animBg="1" rev="0" advAuto="0" spid="165" grpId="4"/>
      <p:bldP build="whole" bldLvl="1" animBg="1" rev="0" advAuto="0" spid="163" grpId="8"/>
      <p:bldP build="whole" bldLvl="1" animBg="1" rev="0" advAuto="0" spid="164" grpId="6"/>
      <p:bldP build="whole" bldLvl="1" animBg="1" rev="0" advAuto="0" spid="167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"/>
          <p:cNvSpPr txBox="1"/>
          <p:nvPr/>
        </p:nvSpPr>
        <p:spPr>
          <a:xfrm>
            <a:off x="16086892" y="537149"/>
            <a:ext cx="3670326" cy="5121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9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C</a:t>
            </a:r>
          </a:p>
        </p:txBody>
      </p:sp>
      <p:pic>
        <p:nvPicPr>
          <p:cNvPr id="176" name="IMG_5416.JPG" descr="IMG_5416.JPG"/>
          <p:cNvPicPr>
            <a:picLocks noChangeAspect="1"/>
          </p:cNvPicPr>
          <p:nvPr/>
        </p:nvPicPr>
        <p:blipFill>
          <a:blip r:embed="rId2">
            <a:extLst/>
          </a:blip>
          <a:srcRect l="625" t="3296" r="1324" b="3437"/>
          <a:stretch>
            <a:fillRect/>
          </a:stretch>
        </p:blipFill>
        <p:spPr>
          <a:xfrm>
            <a:off x="3697190" y="9310205"/>
            <a:ext cx="6213519" cy="3361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0" h="20584" fill="norm" stroke="1" extrusionOk="0">
                <a:moveTo>
                  <a:pt x="17177" y="0"/>
                </a:moveTo>
                <a:cubicBezTo>
                  <a:pt x="16934" y="208"/>
                  <a:pt x="16511" y="24"/>
                  <a:pt x="16441" y="605"/>
                </a:cubicBezTo>
                <a:cubicBezTo>
                  <a:pt x="15488" y="159"/>
                  <a:pt x="16259" y="2650"/>
                  <a:pt x="16575" y="1334"/>
                </a:cubicBezTo>
                <a:cubicBezTo>
                  <a:pt x="16911" y="2273"/>
                  <a:pt x="17311" y="1620"/>
                  <a:pt x="17510" y="970"/>
                </a:cubicBezTo>
                <a:cubicBezTo>
                  <a:pt x="18330" y="679"/>
                  <a:pt x="17396" y="1286"/>
                  <a:pt x="17577" y="1818"/>
                </a:cubicBezTo>
                <a:cubicBezTo>
                  <a:pt x="18417" y="1822"/>
                  <a:pt x="18362" y="3279"/>
                  <a:pt x="18713" y="4124"/>
                </a:cubicBezTo>
                <a:cubicBezTo>
                  <a:pt x="18845" y="5546"/>
                  <a:pt x="19579" y="5168"/>
                  <a:pt x="19783" y="4124"/>
                </a:cubicBezTo>
                <a:cubicBezTo>
                  <a:pt x="20786" y="3844"/>
                  <a:pt x="20219" y="1748"/>
                  <a:pt x="20919" y="1091"/>
                </a:cubicBezTo>
                <a:cubicBezTo>
                  <a:pt x="20952" y="962"/>
                  <a:pt x="20968" y="864"/>
                  <a:pt x="20970" y="790"/>
                </a:cubicBezTo>
                <a:cubicBezTo>
                  <a:pt x="20981" y="268"/>
                  <a:pt x="20316" y="904"/>
                  <a:pt x="20384" y="121"/>
                </a:cubicBezTo>
                <a:cubicBezTo>
                  <a:pt x="19465" y="-192"/>
                  <a:pt x="18835" y="640"/>
                  <a:pt x="17979" y="726"/>
                </a:cubicBezTo>
                <a:cubicBezTo>
                  <a:pt x="18751" y="-502"/>
                  <a:pt x="17343" y="371"/>
                  <a:pt x="17177" y="0"/>
                </a:cubicBezTo>
                <a:close/>
                <a:moveTo>
                  <a:pt x="2241" y="952"/>
                </a:moveTo>
                <a:cubicBezTo>
                  <a:pt x="2193" y="951"/>
                  <a:pt x="2137" y="956"/>
                  <a:pt x="2072" y="970"/>
                </a:cubicBezTo>
                <a:lnTo>
                  <a:pt x="1938" y="1091"/>
                </a:lnTo>
                <a:cubicBezTo>
                  <a:pt x="1935" y="2542"/>
                  <a:pt x="2963" y="977"/>
                  <a:pt x="2241" y="952"/>
                </a:cubicBezTo>
                <a:close/>
                <a:moveTo>
                  <a:pt x="7465" y="1436"/>
                </a:moveTo>
                <a:cubicBezTo>
                  <a:pt x="7412" y="1433"/>
                  <a:pt x="7353" y="1439"/>
                  <a:pt x="7285" y="1456"/>
                </a:cubicBezTo>
                <a:cubicBezTo>
                  <a:pt x="6763" y="2051"/>
                  <a:pt x="5629" y="2101"/>
                  <a:pt x="5747" y="3516"/>
                </a:cubicBezTo>
                <a:cubicBezTo>
                  <a:pt x="4991" y="4455"/>
                  <a:pt x="5838" y="2060"/>
                  <a:pt x="5079" y="2790"/>
                </a:cubicBezTo>
                <a:cubicBezTo>
                  <a:pt x="4993" y="4147"/>
                  <a:pt x="3935" y="3096"/>
                  <a:pt x="3675" y="4243"/>
                </a:cubicBezTo>
                <a:cubicBezTo>
                  <a:pt x="2931" y="4581"/>
                  <a:pt x="3660" y="3866"/>
                  <a:pt x="3608" y="3395"/>
                </a:cubicBezTo>
                <a:cubicBezTo>
                  <a:pt x="2893" y="2467"/>
                  <a:pt x="1267" y="3099"/>
                  <a:pt x="1471" y="5215"/>
                </a:cubicBezTo>
                <a:cubicBezTo>
                  <a:pt x="1676" y="5034"/>
                  <a:pt x="2214" y="5663"/>
                  <a:pt x="1605" y="5820"/>
                </a:cubicBezTo>
                <a:cubicBezTo>
                  <a:pt x="1735" y="6867"/>
                  <a:pt x="781" y="6377"/>
                  <a:pt x="1069" y="7398"/>
                </a:cubicBezTo>
                <a:cubicBezTo>
                  <a:pt x="218" y="7095"/>
                  <a:pt x="571" y="8561"/>
                  <a:pt x="936" y="8853"/>
                </a:cubicBezTo>
                <a:cubicBezTo>
                  <a:pt x="509" y="9274"/>
                  <a:pt x="243" y="10135"/>
                  <a:pt x="0" y="10914"/>
                </a:cubicBezTo>
                <a:cubicBezTo>
                  <a:pt x="102" y="12565"/>
                  <a:pt x="719" y="12912"/>
                  <a:pt x="1538" y="12854"/>
                </a:cubicBezTo>
                <a:cubicBezTo>
                  <a:pt x="1785" y="14296"/>
                  <a:pt x="1858" y="15814"/>
                  <a:pt x="2072" y="17340"/>
                </a:cubicBezTo>
                <a:cubicBezTo>
                  <a:pt x="3105" y="17821"/>
                  <a:pt x="2897" y="15759"/>
                  <a:pt x="3543" y="15158"/>
                </a:cubicBezTo>
                <a:cubicBezTo>
                  <a:pt x="3137" y="17893"/>
                  <a:pt x="4785" y="14368"/>
                  <a:pt x="3809" y="14674"/>
                </a:cubicBezTo>
                <a:cubicBezTo>
                  <a:pt x="3362" y="16340"/>
                  <a:pt x="3608" y="13379"/>
                  <a:pt x="3543" y="13340"/>
                </a:cubicBezTo>
                <a:cubicBezTo>
                  <a:pt x="4412" y="12942"/>
                  <a:pt x="3534" y="11002"/>
                  <a:pt x="4478" y="11036"/>
                </a:cubicBezTo>
                <a:cubicBezTo>
                  <a:pt x="4754" y="9924"/>
                  <a:pt x="3840" y="10829"/>
                  <a:pt x="3876" y="9702"/>
                </a:cubicBezTo>
                <a:cubicBezTo>
                  <a:pt x="4769" y="9485"/>
                  <a:pt x="5175" y="11046"/>
                  <a:pt x="5548" y="12248"/>
                </a:cubicBezTo>
                <a:cubicBezTo>
                  <a:pt x="6035" y="12460"/>
                  <a:pt x="5737" y="10832"/>
                  <a:pt x="6216" y="10671"/>
                </a:cubicBezTo>
                <a:cubicBezTo>
                  <a:pt x="7031" y="10875"/>
                  <a:pt x="6350" y="13069"/>
                  <a:pt x="7151" y="13097"/>
                </a:cubicBezTo>
                <a:cubicBezTo>
                  <a:pt x="6293" y="11105"/>
                  <a:pt x="8167" y="12621"/>
                  <a:pt x="7552" y="10671"/>
                </a:cubicBezTo>
                <a:cubicBezTo>
                  <a:pt x="8180" y="10433"/>
                  <a:pt x="7832" y="8857"/>
                  <a:pt x="8220" y="8610"/>
                </a:cubicBezTo>
                <a:cubicBezTo>
                  <a:pt x="8760" y="9187"/>
                  <a:pt x="8588" y="7362"/>
                  <a:pt x="9156" y="7398"/>
                </a:cubicBezTo>
                <a:cubicBezTo>
                  <a:pt x="8922" y="7035"/>
                  <a:pt x="9708" y="6155"/>
                  <a:pt x="9022" y="6185"/>
                </a:cubicBezTo>
                <a:cubicBezTo>
                  <a:pt x="8664" y="5118"/>
                  <a:pt x="9790" y="5913"/>
                  <a:pt x="9825" y="4972"/>
                </a:cubicBezTo>
                <a:cubicBezTo>
                  <a:pt x="11074" y="4211"/>
                  <a:pt x="9840" y="6117"/>
                  <a:pt x="9892" y="6790"/>
                </a:cubicBezTo>
                <a:cubicBezTo>
                  <a:pt x="10410" y="7144"/>
                  <a:pt x="10356" y="5701"/>
                  <a:pt x="10560" y="5337"/>
                </a:cubicBezTo>
                <a:cubicBezTo>
                  <a:pt x="11192" y="5598"/>
                  <a:pt x="11377" y="4080"/>
                  <a:pt x="11964" y="4486"/>
                </a:cubicBezTo>
                <a:cubicBezTo>
                  <a:pt x="12342" y="3295"/>
                  <a:pt x="11111" y="3647"/>
                  <a:pt x="10826" y="3273"/>
                </a:cubicBezTo>
                <a:cubicBezTo>
                  <a:pt x="10097" y="3233"/>
                  <a:pt x="9613" y="2732"/>
                  <a:pt x="9022" y="2425"/>
                </a:cubicBezTo>
                <a:cubicBezTo>
                  <a:pt x="8840" y="3383"/>
                  <a:pt x="8114" y="2289"/>
                  <a:pt x="7752" y="2547"/>
                </a:cubicBezTo>
                <a:cubicBezTo>
                  <a:pt x="7840" y="1945"/>
                  <a:pt x="7831" y="1461"/>
                  <a:pt x="7465" y="1436"/>
                </a:cubicBezTo>
                <a:close/>
                <a:moveTo>
                  <a:pt x="4679" y="1577"/>
                </a:moveTo>
                <a:cubicBezTo>
                  <a:pt x="4495" y="1481"/>
                  <a:pt x="3748" y="3296"/>
                  <a:pt x="4277" y="3152"/>
                </a:cubicBezTo>
                <a:cubicBezTo>
                  <a:pt x="4025" y="2219"/>
                  <a:pt x="5843" y="1728"/>
                  <a:pt x="4679" y="1577"/>
                </a:cubicBezTo>
                <a:close/>
                <a:moveTo>
                  <a:pt x="15441" y="1686"/>
                </a:moveTo>
                <a:cubicBezTo>
                  <a:pt x="15384" y="1680"/>
                  <a:pt x="15337" y="1684"/>
                  <a:pt x="15305" y="1699"/>
                </a:cubicBezTo>
                <a:lnTo>
                  <a:pt x="15305" y="2061"/>
                </a:lnTo>
                <a:cubicBezTo>
                  <a:pt x="15835" y="2151"/>
                  <a:pt x="15407" y="3036"/>
                  <a:pt x="14971" y="2425"/>
                </a:cubicBezTo>
                <a:cubicBezTo>
                  <a:pt x="14514" y="3200"/>
                  <a:pt x="16300" y="4253"/>
                  <a:pt x="15706" y="2425"/>
                </a:cubicBezTo>
                <a:cubicBezTo>
                  <a:pt x="16703" y="2240"/>
                  <a:pt x="15839" y="1733"/>
                  <a:pt x="15441" y="1686"/>
                </a:cubicBezTo>
                <a:close/>
                <a:moveTo>
                  <a:pt x="16508" y="2182"/>
                </a:moveTo>
                <a:lnTo>
                  <a:pt x="16374" y="2425"/>
                </a:lnTo>
                <a:cubicBezTo>
                  <a:pt x="16966" y="3298"/>
                  <a:pt x="15452" y="2474"/>
                  <a:pt x="15907" y="3881"/>
                </a:cubicBezTo>
                <a:cubicBezTo>
                  <a:pt x="14982" y="4020"/>
                  <a:pt x="14256" y="2935"/>
                  <a:pt x="13300" y="3030"/>
                </a:cubicBezTo>
                <a:cubicBezTo>
                  <a:pt x="12386" y="2300"/>
                  <a:pt x="12353" y="3529"/>
                  <a:pt x="12297" y="4729"/>
                </a:cubicBezTo>
                <a:cubicBezTo>
                  <a:pt x="11854" y="6135"/>
                  <a:pt x="13497" y="4992"/>
                  <a:pt x="13768" y="5456"/>
                </a:cubicBezTo>
                <a:cubicBezTo>
                  <a:pt x="14069" y="5891"/>
                  <a:pt x="14161" y="6387"/>
                  <a:pt x="14436" y="6912"/>
                </a:cubicBezTo>
                <a:cubicBezTo>
                  <a:pt x="14358" y="8263"/>
                  <a:pt x="14623" y="9349"/>
                  <a:pt x="15037" y="10307"/>
                </a:cubicBezTo>
                <a:cubicBezTo>
                  <a:pt x="15364" y="10885"/>
                  <a:pt x="15034" y="9361"/>
                  <a:pt x="15438" y="9823"/>
                </a:cubicBezTo>
                <a:cubicBezTo>
                  <a:pt x="15473" y="11121"/>
                  <a:pt x="16361" y="10968"/>
                  <a:pt x="16642" y="11762"/>
                </a:cubicBezTo>
                <a:cubicBezTo>
                  <a:pt x="17691" y="11850"/>
                  <a:pt x="16558" y="13418"/>
                  <a:pt x="17110" y="14431"/>
                </a:cubicBezTo>
                <a:cubicBezTo>
                  <a:pt x="18099" y="15947"/>
                  <a:pt x="16975" y="18522"/>
                  <a:pt x="17310" y="20494"/>
                </a:cubicBezTo>
                <a:cubicBezTo>
                  <a:pt x="18153" y="21098"/>
                  <a:pt x="17595" y="18470"/>
                  <a:pt x="18245" y="18069"/>
                </a:cubicBezTo>
                <a:cubicBezTo>
                  <a:pt x="19215" y="17262"/>
                  <a:pt x="19913" y="15751"/>
                  <a:pt x="20117" y="13702"/>
                </a:cubicBezTo>
                <a:cubicBezTo>
                  <a:pt x="19305" y="13352"/>
                  <a:pt x="18516" y="12764"/>
                  <a:pt x="17912" y="11762"/>
                </a:cubicBezTo>
                <a:cubicBezTo>
                  <a:pt x="17119" y="12330"/>
                  <a:pt x="16866" y="10716"/>
                  <a:pt x="16240" y="10671"/>
                </a:cubicBezTo>
                <a:cubicBezTo>
                  <a:pt x="15668" y="9416"/>
                  <a:pt x="17004" y="9724"/>
                  <a:pt x="17243" y="9702"/>
                </a:cubicBezTo>
                <a:cubicBezTo>
                  <a:pt x="17378" y="8415"/>
                  <a:pt x="18530" y="8364"/>
                  <a:pt x="18111" y="6912"/>
                </a:cubicBezTo>
                <a:cubicBezTo>
                  <a:pt x="19280" y="7003"/>
                  <a:pt x="17950" y="4451"/>
                  <a:pt x="17443" y="5215"/>
                </a:cubicBezTo>
                <a:cubicBezTo>
                  <a:pt x="17534" y="6779"/>
                  <a:pt x="17073" y="5921"/>
                  <a:pt x="16842" y="5456"/>
                </a:cubicBezTo>
                <a:cubicBezTo>
                  <a:pt x="15626" y="4845"/>
                  <a:pt x="17969" y="3482"/>
                  <a:pt x="16775" y="3395"/>
                </a:cubicBezTo>
                <a:cubicBezTo>
                  <a:pt x="16481" y="2479"/>
                  <a:pt x="17717" y="3121"/>
                  <a:pt x="17443" y="3881"/>
                </a:cubicBezTo>
                <a:cubicBezTo>
                  <a:pt x="17068" y="5590"/>
                  <a:pt x="18417" y="3841"/>
                  <a:pt x="17912" y="3030"/>
                </a:cubicBezTo>
                <a:cubicBezTo>
                  <a:pt x="17352" y="2865"/>
                  <a:pt x="16980" y="2615"/>
                  <a:pt x="16508" y="2182"/>
                </a:cubicBezTo>
                <a:close/>
                <a:moveTo>
                  <a:pt x="20585" y="3759"/>
                </a:moveTo>
                <a:lnTo>
                  <a:pt x="20317" y="4003"/>
                </a:lnTo>
                <a:cubicBezTo>
                  <a:pt x="19627" y="5219"/>
                  <a:pt x="21600" y="4303"/>
                  <a:pt x="20585" y="3759"/>
                </a:cubicBezTo>
                <a:close/>
                <a:moveTo>
                  <a:pt x="869" y="4729"/>
                </a:moveTo>
                <a:lnTo>
                  <a:pt x="802" y="6547"/>
                </a:lnTo>
                <a:cubicBezTo>
                  <a:pt x="1567" y="7011"/>
                  <a:pt x="1420" y="4584"/>
                  <a:pt x="869" y="4729"/>
                </a:cubicBezTo>
                <a:close/>
                <a:moveTo>
                  <a:pt x="9411" y="7439"/>
                </a:moveTo>
                <a:cubicBezTo>
                  <a:pt x="9354" y="7438"/>
                  <a:pt x="9272" y="7462"/>
                  <a:pt x="9156" y="7519"/>
                </a:cubicBezTo>
                <a:cubicBezTo>
                  <a:pt x="8917" y="8612"/>
                  <a:pt x="9806" y="7443"/>
                  <a:pt x="9411" y="7439"/>
                </a:cubicBezTo>
                <a:close/>
                <a:moveTo>
                  <a:pt x="9156" y="8124"/>
                </a:moveTo>
                <a:cubicBezTo>
                  <a:pt x="9112" y="8326"/>
                  <a:pt x="8845" y="8813"/>
                  <a:pt x="8756" y="8853"/>
                </a:cubicBezTo>
                <a:cubicBezTo>
                  <a:pt x="8374" y="10250"/>
                  <a:pt x="10058" y="8306"/>
                  <a:pt x="9156" y="8124"/>
                </a:cubicBezTo>
                <a:close/>
                <a:moveTo>
                  <a:pt x="17028" y="10149"/>
                </a:moveTo>
                <a:cubicBezTo>
                  <a:pt x="16931" y="10129"/>
                  <a:pt x="16840" y="10168"/>
                  <a:pt x="16775" y="10307"/>
                </a:cubicBezTo>
                <a:cubicBezTo>
                  <a:pt x="16775" y="10388"/>
                  <a:pt x="16998" y="10712"/>
                  <a:pt x="17110" y="10793"/>
                </a:cubicBezTo>
                <a:cubicBezTo>
                  <a:pt x="17993" y="11456"/>
                  <a:pt x="17449" y="10235"/>
                  <a:pt x="17028" y="10149"/>
                </a:cubicBezTo>
                <a:close/>
                <a:moveTo>
                  <a:pt x="7886" y="12370"/>
                </a:moveTo>
                <a:cubicBezTo>
                  <a:pt x="7842" y="12410"/>
                  <a:pt x="7618" y="12732"/>
                  <a:pt x="7552" y="12854"/>
                </a:cubicBezTo>
                <a:cubicBezTo>
                  <a:pt x="7184" y="14718"/>
                  <a:pt x="8736" y="12551"/>
                  <a:pt x="7886" y="12370"/>
                </a:cubicBezTo>
                <a:close/>
                <a:moveTo>
                  <a:pt x="8823" y="13340"/>
                </a:moveTo>
                <a:cubicBezTo>
                  <a:pt x="8751" y="14574"/>
                  <a:pt x="9431" y="13825"/>
                  <a:pt x="9691" y="14188"/>
                </a:cubicBezTo>
                <a:cubicBezTo>
                  <a:pt x="9802" y="13423"/>
                  <a:pt x="8955" y="13670"/>
                  <a:pt x="8823" y="13340"/>
                </a:cubicBezTo>
                <a:close/>
                <a:moveTo>
                  <a:pt x="7084" y="13461"/>
                </a:moveTo>
                <a:lnTo>
                  <a:pt x="7352" y="14066"/>
                </a:lnTo>
                <a:cubicBezTo>
                  <a:pt x="8497" y="14477"/>
                  <a:pt x="7345" y="13529"/>
                  <a:pt x="7084" y="13461"/>
                </a:cubicBezTo>
                <a:close/>
                <a:moveTo>
                  <a:pt x="8689" y="14674"/>
                </a:moveTo>
                <a:cubicBezTo>
                  <a:pt x="8424" y="15693"/>
                  <a:pt x="7137" y="14793"/>
                  <a:pt x="7552" y="16492"/>
                </a:cubicBezTo>
                <a:cubicBezTo>
                  <a:pt x="7475" y="18503"/>
                  <a:pt x="8414" y="16715"/>
                  <a:pt x="8888" y="17099"/>
                </a:cubicBezTo>
                <a:cubicBezTo>
                  <a:pt x="8966" y="17813"/>
                  <a:pt x="10159" y="18099"/>
                  <a:pt x="9892" y="16856"/>
                </a:cubicBezTo>
                <a:cubicBezTo>
                  <a:pt x="10607" y="15501"/>
                  <a:pt x="9467" y="15751"/>
                  <a:pt x="9357" y="14674"/>
                </a:cubicBezTo>
                <a:cubicBezTo>
                  <a:pt x="9230" y="15810"/>
                  <a:pt x="8990" y="14605"/>
                  <a:pt x="8689" y="14674"/>
                </a:cubicBezTo>
                <a:close/>
                <a:moveTo>
                  <a:pt x="10893" y="16856"/>
                </a:moveTo>
                <a:cubicBezTo>
                  <a:pt x="10777" y="18502"/>
                  <a:pt x="12006" y="16797"/>
                  <a:pt x="10893" y="16856"/>
                </a:cubicBezTo>
                <a:close/>
                <a:moveTo>
                  <a:pt x="11007" y="17785"/>
                </a:moveTo>
                <a:cubicBezTo>
                  <a:pt x="10958" y="17785"/>
                  <a:pt x="10898" y="17799"/>
                  <a:pt x="10826" y="17826"/>
                </a:cubicBezTo>
                <a:cubicBezTo>
                  <a:pt x="10598" y="17932"/>
                  <a:pt x="10747" y="18538"/>
                  <a:pt x="10493" y="18553"/>
                </a:cubicBezTo>
                <a:cubicBezTo>
                  <a:pt x="10139" y="20549"/>
                  <a:pt x="11746" y="17779"/>
                  <a:pt x="11007" y="1778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7" name="job_moujuu_tsukai_man.png" descr="job_moujuu_tsukai_ma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74947" y="587754"/>
            <a:ext cx="5257918" cy="502006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79" name="ski_man.png" descr="ski_ma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95814" y="4256254"/>
            <a:ext cx="5610231" cy="520349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2" name="群組"/>
          <p:cNvGrpSpPr/>
          <p:nvPr/>
        </p:nvGrpSpPr>
        <p:grpSpPr>
          <a:xfrm>
            <a:off x="14943985" y="9074746"/>
            <a:ext cx="5956141" cy="3832400"/>
            <a:chOff x="0" y="0"/>
            <a:chExt cx="5956139" cy="3832399"/>
          </a:xfrm>
        </p:grpSpPr>
        <p:pic>
          <p:nvPicPr>
            <p:cNvPr id="180" name="cooking_syouyu.png" descr="cooking_syouyu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628210" cy="3768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1" name="tarebin.png" descr="tarebin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414179" y="64356"/>
              <a:ext cx="3541961" cy="3768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3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9251155" y="4155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276217" y="43934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5061406" y="7703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9727405" y="11179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300029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254988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6666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49999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64988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01655" fill="hold"/>
                                        <p:tgtEl>
                                          <p:spTgt spid="1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7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6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</p:childTnLst>
        </p:cTn>
      </p:par>
    </p:tnLst>
    <p:bldLst>
      <p:bldP build="whole" bldLvl="1" animBg="1" rev="0" advAuto="0" spid="177" grpId="1"/>
      <p:bldP build="whole" bldLvl="1" animBg="1" rev="0" advAuto="0" spid="182" grpId="9"/>
      <p:bldP build="whole" bldLvl="1" animBg="1" rev="0" advAuto="0" spid="179" grpId="5"/>
      <p:bldP build="whole" bldLvl="1" animBg="1" rev="0" advAuto="0" spid="176" grpId="7"/>
      <p:bldP build="whole" bldLvl="1" animBg="1" rev="0" advAuto="0" spid="175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トースト"/>
          <p:cNvSpPr txBox="1"/>
          <p:nvPr/>
        </p:nvSpPr>
        <p:spPr>
          <a:xfrm>
            <a:off x="13042066" y="7904772"/>
            <a:ext cx="7783196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トースト</a:t>
            </a:r>
          </a:p>
        </p:txBody>
      </p:sp>
      <p:sp>
        <p:nvSpPr>
          <p:cNvPr id="190" name="エステ"/>
          <p:cNvSpPr txBox="1"/>
          <p:nvPr/>
        </p:nvSpPr>
        <p:spPr>
          <a:xfrm>
            <a:off x="3798093" y="7904772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エステ</a:t>
            </a:r>
          </a:p>
        </p:txBody>
      </p:sp>
      <p:sp>
        <p:nvSpPr>
          <p:cNvPr id="191" name="スーツ"/>
          <p:cNvSpPr txBox="1"/>
          <p:nvPr/>
        </p:nvSpPr>
        <p:spPr>
          <a:xfrm>
            <a:off x="8468320" y="4172163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スーツ</a:t>
            </a:r>
          </a:p>
        </p:txBody>
      </p:sp>
      <p:sp>
        <p:nvSpPr>
          <p:cNvPr id="192" name="タクシー"/>
          <p:cNvSpPr txBox="1"/>
          <p:nvPr/>
        </p:nvSpPr>
        <p:spPr>
          <a:xfrm>
            <a:off x="3571501" y="1071562"/>
            <a:ext cx="7900544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4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タクシー</a:t>
            </a:r>
          </a:p>
        </p:txBody>
      </p:sp>
      <p:sp>
        <p:nvSpPr>
          <p:cNvPr id="193" name="コーチ"/>
          <p:cNvSpPr txBox="1"/>
          <p:nvPr/>
        </p:nvSpPr>
        <p:spPr>
          <a:xfrm>
            <a:off x="13209984" y="1071562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コーチ</a:t>
            </a:r>
          </a:p>
        </p:txBody>
      </p:sp>
      <p:sp>
        <p:nvSpPr>
          <p:cNvPr id="194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5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513217" y="11156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608467" y="3940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157154" y="3988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418468" y="7369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228592" y="1113234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333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00000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196666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06666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261655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</p:childTnLst>
        </p:cTn>
      </p:par>
    </p:tnLst>
    <p:bldLst>
      <p:bldP build="whole" bldLvl="1" animBg="1" rev="0" advAuto="0" spid="189" grpId="8"/>
      <p:bldP build="whole" bldLvl="1" animBg="1" rev="0" advAuto="0" spid="191" grpId="4"/>
      <p:bldP build="whole" bldLvl="1" animBg="1" rev="0" advAuto="0" spid="190" grpId="6"/>
      <p:bldP build="whole" bldLvl="1" animBg="1" rev="0" advAuto="0" spid="19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baseball_coach_kantoku.png" descr="baseball_coach_kantoku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03965" y="751054"/>
            <a:ext cx="4448512" cy="533821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4" name="群組"/>
          <p:cNvGrpSpPr/>
          <p:nvPr/>
        </p:nvGrpSpPr>
        <p:grpSpPr>
          <a:xfrm>
            <a:off x="9438760" y="5207392"/>
            <a:ext cx="6090907" cy="4153621"/>
            <a:chOff x="0" y="0"/>
            <a:chExt cx="6090905" cy="4153620"/>
          </a:xfrm>
        </p:grpSpPr>
        <p:pic>
          <p:nvPicPr>
            <p:cNvPr id="202" name="suit_man.png" descr="suit_man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106144" cy="4047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3" name="suit_woman.png" descr="suit_woman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62172" y="106528"/>
              <a:ext cx="3328734" cy="4047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5" name="estheticsalon.png" descr="estheticsalo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61688" y="7475871"/>
            <a:ext cx="4606734" cy="5687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food_toast.png" descr="food_toast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931825" y="8539834"/>
            <a:ext cx="5725171" cy="45658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car_taxi2.png" descr="car_taxi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655218" y="491223"/>
            <a:ext cx="6293927" cy="5510684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09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274967" y="11084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9989342" y="3655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681029" y="3893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5418593" y="73937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419217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33333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0000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6666" fill="hold"/>
                                        <p:tgtEl>
                                          <p:spTgt spid="2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06666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61655" fill="hold"/>
                                        <p:tgtEl>
                                          <p:spTgt spid="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13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12"/>
                </p:tgtEl>
              </p:cMediaNode>
            </p:audio>
          </p:childTnLst>
        </p:cTn>
      </p:par>
    </p:tnLst>
    <p:bldLst>
      <p:bldP build="whole" bldLvl="1" animBg="1" rev="0" advAuto="0" spid="204" grpId="5"/>
      <p:bldP build="whole" bldLvl="1" animBg="1" rev="0" advAuto="0" spid="207" grpId="1"/>
      <p:bldP build="whole" bldLvl="1" animBg="1" rev="0" advAuto="0" spid="201" grpId="3"/>
      <p:bldP build="whole" bldLvl="1" animBg="1" rev="0" advAuto="0" spid="206" grpId="9"/>
      <p:bldP build="whole" bldLvl="1" animBg="1" rev="0" advAuto="0" spid="205" grpId="7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附加內容…"/>
          <p:cNvSpPr txBox="1"/>
          <p:nvPr/>
        </p:nvSpPr>
        <p:spPr>
          <a:xfrm>
            <a:off x="3325812" y="3611563"/>
            <a:ext cx="17732376" cy="649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附加內容</a:t>
            </a:r>
          </a:p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プラスアルファ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サボテン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サ</a:t>
            </a:r>
            <a:r>
              <a:t>ボ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テ</a:t>
            </a:r>
            <a:r>
              <a:t>ン</a:t>
            </a:r>
          </a:p>
        </p:txBody>
      </p:sp>
      <p:sp>
        <p:nvSpPr>
          <p:cNvPr id="218" name="サーカス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サーカス</a:t>
            </a:r>
          </a:p>
        </p:txBody>
      </p:sp>
      <p:sp>
        <p:nvSpPr>
          <p:cNvPr id="219" name="サッカー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サ</a:t>
            </a:r>
            <a:r>
              <a:rPr baseline="-5999">
                <a:solidFill>
                  <a:schemeClr val="accent5">
                    <a:satOff val="18430"/>
                    <a:lumOff val="-14768"/>
                  </a:schemeClr>
                </a:solidFill>
              </a:rPr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カー</a:t>
            </a:r>
          </a:p>
        </p:txBody>
      </p:sp>
      <p:sp>
        <p:nvSpPr>
          <p:cNvPr id="220" name="シーソー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シーソー</a:t>
            </a:r>
          </a:p>
        </p:txBody>
      </p:sp>
      <p:sp>
        <p:nvSpPr>
          <p:cNvPr id="221" name="シャワー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シ</a:t>
            </a:r>
            <a:r>
              <a:rPr baseline="-5999">
                <a:solidFill>
                  <a:srgbClr val="000000"/>
                </a:solidFill>
              </a:rPr>
              <a:t>ャ</a:t>
            </a:r>
            <a:r>
              <a:rPr>
                <a:solidFill>
                  <a:srgbClr val="000000"/>
                </a:solidFill>
              </a:rPr>
              <a:t>ワ</a:t>
            </a:r>
            <a:r>
              <a:t>ー</a:t>
            </a:r>
          </a:p>
        </p:txBody>
      </p:sp>
      <p:sp>
        <p:nvSpPr>
          <p:cNvPr id="222" name="シンバル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シ</a:t>
            </a:r>
            <a:r>
              <a:t>ンバル</a:t>
            </a:r>
          </a:p>
        </p:txBody>
      </p:sp>
      <p:pic>
        <p:nvPicPr>
          <p:cNvPr id="223" name="job_moujuu_tsukai_man.png" descr="job_moujuu_tsukai_ma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4116" y="1930811"/>
            <a:ext cx="5034321" cy="4806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plant_cactus.png" descr="plant_cactu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10242" y="1767729"/>
            <a:ext cx="5360567" cy="5132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soccer_dribble2.png" descr="soccer_dribble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887703" y="1983418"/>
            <a:ext cx="4536633" cy="4958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seesaw_teeter-totter.png" descr="seesaw_teeter-totte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64453" y="7824592"/>
            <a:ext cx="5408044" cy="4326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ryouri_metabo_furo_68.png" descr="ryouri_metabo_furo_68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087509" y="7725621"/>
            <a:ext cx="3732610" cy="45243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musician_cymbals.png" descr="musician_cymbals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921660" y="7025318"/>
            <a:ext cx="4734954" cy="5132742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箭頭"/>
          <p:cNvSpPr/>
          <p:nvPr/>
        </p:nvSpPr>
        <p:spPr>
          <a:xfrm rot="17928138">
            <a:off x="15281671" y="10465020"/>
            <a:ext cx="1785939" cy="1106872"/>
          </a:xfrm>
          <a:prstGeom prst="rightArrow">
            <a:avLst>
              <a:gd name="adj1" fmla="val 27828"/>
              <a:gd name="adj2" fmla="val 64061"/>
            </a:avLst>
          </a:prstGeom>
          <a:solidFill>
            <a:schemeClr val="accent5">
              <a:satOff val="18430"/>
              <a:lumOff val="-14768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6F8EB"/>
                </a:solidFill>
              </a:defRPr>
            </a:pPr>
          </a:p>
        </p:txBody>
      </p:sp>
      <p:pic>
        <p:nvPicPr>
          <p:cNvPr id="230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155780" y="6155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156531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513718" y="6131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014404" y="5965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536780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323967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4988" fill="hold"/>
                                        <p:tgtEl>
                                          <p:spTgt spid="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1655" fill="hold"/>
                                        <p:tgtEl>
                                          <p:spTgt spid="2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59999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78321" fill="hold"/>
                                        <p:tgtEl>
                                          <p:spTgt spid="2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16666" fill="hold"/>
                                        <p:tgtEl>
                                          <p:spTgt spid="2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63333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32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30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34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31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audio>
          </p:childTnLst>
        </p:cTn>
      </p:par>
    </p:tnLst>
    <p:bldLst>
      <p:bldP build="whole" bldLvl="1" animBg="1" rev="0" advAuto="0" spid="220" grpId="7"/>
      <p:bldP build="whole" bldLvl="1" animBg="1" rev="0" advAuto="0" spid="221" grpId="9"/>
      <p:bldP build="whole" bldLvl="1" animBg="1" rev="0" advAuto="0" spid="222" grpId="11"/>
      <p:bldP build="whole" bldLvl="1" animBg="1" rev="0" advAuto="0" spid="217" grpId="3"/>
      <p:bldP build="whole" bldLvl="1" animBg="1" rev="0" advAuto="0" spid="218" grpId="1"/>
      <p:bldP build="whole" bldLvl="1" animBg="1" rev="0" advAuto="0" spid="219" grpId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スキー"/>
          <p:cNvSpPr txBox="1"/>
          <p:nvPr/>
        </p:nvSpPr>
        <p:spPr>
          <a:xfrm>
            <a:off x="6490892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スキー</a:t>
            </a:r>
          </a:p>
        </p:txBody>
      </p:sp>
      <p:sp>
        <p:nvSpPr>
          <p:cNvPr id="238" name="ストーブ"/>
          <p:cNvSpPr txBox="1"/>
          <p:nvPr/>
        </p:nvSpPr>
        <p:spPr>
          <a:xfrm>
            <a:off x="13192125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ストー</a:t>
            </a:r>
            <a:r>
              <a:t>ブ</a:t>
            </a:r>
          </a:p>
        </p:txBody>
      </p:sp>
      <p:sp>
        <p:nvSpPr>
          <p:cNvPr id="239" name="アクセサリー"/>
          <p:cNvSpPr txBox="1"/>
          <p:nvPr/>
        </p:nvSpPr>
        <p:spPr>
          <a:xfrm>
            <a:off x="3509846" y="12003484"/>
            <a:ext cx="559396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アクセサ</a:t>
            </a:r>
            <a:r>
              <a:t>リ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40" name="セーター"/>
          <p:cNvSpPr txBox="1"/>
          <p:nvPr/>
        </p:nvSpPr>
        <p:spPr>
          <a:xfrm>
            <a:off x="9674839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セーター</a:t>
            </a:r>
          </a:p>
        </p:txBody>
      </p:sp>
      <p:sp>
        <p:nvSpPr>
          <p:cNvPr id="241" name="セロテープ"/>
          <p:cNvSpPr txBox="1"/>
          <p:nvPr/>
        </p:nvSpPr>
        <p:spPr>
          <a:xfrm>
            <a:off x="15560013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セ</a:t>
            </a:r>
            <a:r>
              <a:t>ロ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テー</a:t>
            </a:r>
            <a:r>
              <a:t>プ</a:t>
            </a:r>
          </a:p>
        </p:txBody>
      </p:sp>
      <p:pic>
        <p:nvPicPr>
          <p:cNvPr id="242" name="ski_man.png" descr="ski_ma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0892" y="2063874"/>
            <a:ext cx="5034322" cy="46693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sekiyu_stove.png" descr="sekiyu_stov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74619" y="2063874"/>
            <a:ext cx="4669334" cy="46693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85120" y="6977122"/>
            <a:ext cx="3843414" cy="5229133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箭頭"/>
          <p:cNvSpPr/>
          <p:nvPr/>
        </p:nvSpPr>
        <p:spPr>
          <a:xfrm rot="4076385">
            <a:off x="4793758" y="9067174"/>
            <a:ext cx="1785938" cy="1106872"/>
          </a:xfrm>
          <a:prstGeom prst="rightArrow">
            <a:avLst>
              <a:gd name="adj1" fmla="val 27828"/>
              <a:gd name="adj2" fmla="val 64061"/>
            </a:avLst>
          </a:prstGeom>
          <a:solidFill>
            <a:schemeClr val="accent5">
              <a:satOff val="18430"/>
              <a:lumOff val="-14768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6F8EB"/>
                </a:solidFill>
              </a:defRPr>
            </a:pPr>
          </a:p>
        </p:txBody>
      </p:sp>
      <p:pic>
        <p:nvPicPr>
          <p:cNvPr id="246" name="sweater_teami.png" descr="sweater_team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13635" y="7076954"/>
            <a:ext cx="5635261" cy="50294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bunbougu_serote-pu.png" descr="bunbougu_serote-pu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432171" y="7605341"/>
            <a:ext cx="5034321" cy="3524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0918031" y="5655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8109404" y="5322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846342" y="114657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108906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562092" y="11441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49999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8322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98321" fill="hold"/>
                                        <p:tgtEl>
                                          <p:spTgt spid="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59999" fill="hold"/>
                                        <p:tgtEl>
                                          <p:spTgt spid="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76666" fill="hold"/>
                                        <p:tgtEl>
                                          <p:spTgt spid="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51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52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48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50"/>
                </p:tgtEl>
              </p:cMediaNode>
            </p:audio>
          </p:childTnLst>
        </p:cTn>
      </p:par>
    </p:tnLst>
    <p:bldLst>
      <p:bldP build="whole" bldLvl="1" animBg="1" rev="0" advAuto="0" spid="240" grpId="7"/>
      <p:bldP build="whole" bldLvl="1" animBg="1" rev="0" advAuto="0" spid="241" grpId="9"/>
      <p:bldP build="whole" bldLvl="1" animBg="1" rev="0" advAuto="0" spid="237" grpId="1"/>
      <p:bldP build="whole" bldLvl="1" animBg="1" rev="0" advAuto="0" spid="239" grpId="5"/>
      <p:bldP build="whole" bldLvl="1" animBg="1" rev="0" advAuto="0" spid="238" grpId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パラソル"/>
          <p:cNvSpPr txBox="1"/>
          <p:nvPr/>
        </p:nvSpPr>
        <p:spPr>
          <a:xfrm>
            <a:off x="12811890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パラ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ソ</a:t>
            </a:r>
            <a:r>
              <a:t>ル</a:t>
            </a:r>
          </a:p>
        </p:txBody>
      </p:sp>
      <p:sp>
        <p:nvSpPr>
          <p:cNvPr id="255" name="ソフトクリーム"/>
          <p:cNvSpPr txBox="1"/>
          <p:nvPr/>
        </p:nvSpPr>
        <p:spPr>
          <a:xfrm>
            <a:off x="6216319" y="948531"/>
            <a:ext cx="645511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ソ</a:t>
            </a:r>
            <a:r>
              <a:rPr>
                <a:solidFill>
                  <a:srgbClr val="000000"/>
                </a:solidFill>
              </a:rPr>
              <a:t>フ</a:t>
            </a:r>
            <a:r>
              <a:t>トク</a:t>
            </a:r>
            <a:r>
              <a:rPr>
                <a:solidFill>
                  <a:srgbClr val="000000"/>
                </a:solidFill>
              </a:rPr>
              <a:t>リ</a:t>
            </a:r>
            <a:r>
              <a:t>ー</a:t>
            </a:r>
            <a:r>
              <a:rPr>
                <a:solidFill>
                  <a:srgbClr val="000000"/>
                </a:solidFill>
              </a:rPr>
              <a:t>ム</a:t>
            </a:r>
          </a:p>
        </p:txBody>
      </p:sp>
      <p:sp>
        <p:nvSpPr>
          <p:cNvPr id="256" name="タワー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タ</a:t>
            </a:r>
            <a:r>
              <a:t>ワ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57" name="ターキー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ターキー</a:t>
            </a:r>
          </a:p>
        </p:txBody>
      </p:sp>
      <p:sp>
        <p:nvSpPr>
          <p:cNvPr id="258" name="タオル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タオ</a:t>
            </a:r>
            <a:r>
              <a:t>ル</a:t>
            </a:r>
          </a:p>
        </p:txBody>
      </p:sp>
      <p:pic>
        <p:nvPicPr>
          <p:cNvPr id="259" name="sweets_softcream.png" descr="sweets_softcre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91092" y="2220541"/>
            <a:ext cx="3105572" cy="4890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beach_hikage.png" descr="beach_hik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63366" y="2149867"/>
            <a:ext cx="4931370" cy="50320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tokyo_tower.png" descr="tokyo_towe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63241" y="6917911"/>
            <a:ext cx="3610468" cy="50320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towel_kake.png" descr="towel_kak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232610" y="7385478"/>
            <a:ext cx="4412422" cy="4412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animal_shichimenchou.png" descr="animal_shichimenchou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565580" y="7056280"/>
            <a:ext cx="4931370" cy="50708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7275967" y="5512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155780" y="11322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466093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966779" y="11584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132342" y="55840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00000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41655" fill="hold"/>
                                        <p:tgtEl>
                                          <p:spTgt spid="2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00000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88321" fill="hold"/>
                                        <p:tgtEl>
                                          <p:spTgt spid="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86666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66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64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68"/>
                </p:tgtEl>
              </p:cMediaNode>
            </p:audio>
          </p:childTnLst>
        </p:cTn>
      </p:par>
    </p:tnLst>
    <p:bldLst>
      <p:bldP build="whole" bldLvl="1" animBg="1" rev="0" advAuto="0" spid="255" grpId="1"/>
      <p:bldP build="whole" bldLvl="1" animBg="1" rev="0" advAuto="0" spid="256" grpId="5"/>
      <p:bldP build="whole" bldLvl="1" animBg="1" rev="0" advAuto="0" spid="257" grpId="7"/>
      <p:bldP build="whole" bldLvl="1" animBg="1" rev="0" advAuto="0" spid="258" grpId="9"/>
      <p:bldP build="whole" bldLvl="1" animBg="1" rev="0" advAuto="0" spid="254" grpId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チンパンジー"/>
          <p:cNvSpPr txBox="1"/>
          <p:nvPr/>
        </p:nvSpPr>
        <p:spPr>
          <a:xfrm>
            <a:off x="12358744" y="948531"/>
            <a:ext cx="5590055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チ</a:t>
            </a:r>
            <a:r>
              <a:t>ンパン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ジー</a:t>
            </a:r>
          </a:p>
        </p:txBody>
      </p:sp>
      <p:sp>
        <p:nvSpPr>
          <p:cNvPr id="271" name="チョコレート"/>
          <p:cNvSpPr txBox="1"/>
          <p:nvPr/>
        </p:nvSpPr>
        <p:spPr>
          <a:xfrm>
            <a:off x="6391599" y="948531"/>
            <a:ext cx="5753999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チ</a:t>
            </a:r>
            <a:r>
              <a:rPr baseline="-5999">
                <a:solidFill>
                  <a:srgbClr val="000000"/>
                </a:solidFill>
              </a:rPr>
              <a:t>ョ</a:t>
            </a:r>
            <a:r>
              <a:t>コ</a:t>
            </a:r>
            <a:r>
              <a:rPr>
                <a:solidFill>
                  <a:srgbClr val="000000"/>
                </a:solidFill>
              </a:rPr>
              <a:t>レ</a:t>
            </a:r>
            <a:r>
              <a:t>ート</a:t>
            </a:r>
          </a:p>
        </p:txBody>
      </p:sp>
      <p:sp>
        <p:nvSpPr>
          <p:cNvPr id="272" name="ブーツ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ブ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ーツ</a:t>
            </a:r>
          </a:p>
        </p:txBody>
      </p:sp>
      <p:sp>
        <p:nvSpPr>
          <p:cNvPr id="273" name="クリスマスツリー"/>
          <p:cNvSpPr txBox="1"/>
          <p:nvPr/>
        </p:nvSpPr>
        <p:spPr>
          <a:xfrm>
            <a:off x="8182949" y="12003484"/>
            <a:ext cx="8741398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ク</a:t>
            </a:r>
            <a:r>
              <a:rPr>
                <a:solidFill>
                  <a:srgbClr val="000000"/>
                </a:solidFill>
              </a:rPr>
              <a:t>リ</a:t>
            </a:r>
            <a:r>
              <a:t>ス</a:t>
            </a:r>
            <a:r>
              <a:rPr>
                <a:solidFill>
                  <a:srgbClr val="000000"/>
                </a:solidFill>
              </a:rPr>
              <a:t>マ</a:t>
            </a:r>
            <a:r>
              <a:t>スツ</a:t>
            </a:r>
            <a:r>
              <a:rPr>
                <a:solidFill>
                  <a:srgbClr val="000000"/>
                </a:solidFill>
              </a:rPr>
              <a:t>リ</a:t>
            </a:r>
            <a:r>
              <a:t>ー</a:t>
            </a:r>
          </a:p>
        </p:txBody>
      </p:sp>
      <p:sp>
        <p:nvSpPr>
          <p:cNvPr id="274" name="バケツ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バ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ケツ</a:t>
            </a:r>
          </a:p>
        </p:txBody>
      </p:sp>
      <p:pic>
        <p:nvPicPr>
          <p:cNvPr id="275" name="valentine_chocolates.png" descr="valentine_chocolate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91599" y="2233421"/>
            <a:ext cx="5753999" cy="39558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animal_chimpanzee.png" descr="animal_chimpanze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274962" y="1649362"/>
            <a:ext cx="5034321" cy="51239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fashion_boot_long.png" descr="fashion_boot_long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08393" y="7583490"/>
            <a:ext cx="4120163" cy="4668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christmas_tree.png" descr="christmas_tre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19368" y="6618309"/>
            <a:ext cx="4345263" cy="53316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souji_baketsu.png" descr="souji_baketsu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463802" y="7233456"/>
            <a:ext cx="3950040" cy="4716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822905" y="5012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585404" y="5036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131967" y="11013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5680529" y="10989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20323967" y="110609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98321" fill="hold"/>
                                        <p:tgtEl>
                                          <p:spTgt spid="2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53333" fill="hold"/>
                                        <p:tgtEl>
                                          <p:spTgt spid="2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84988" fill="hold"/>
                                        <p:tgtEl>
                                          <p:spTgt spid="2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91655" fill="hold"/>
                                        <p:tgtEl>
                                          <p:spTgt spid="2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64988" fill="hold"/>
                                        <p:tgtEl>
                                          <p:spTgt spid="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81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80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82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84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83"/>
                </p:tgtEl>
              </p:cMediaNode>
            </p:audio>
          </p:childTnLst>
        </p:cTn>
      </p:par>
    </p:tnLst>
    <p:bldLst>
      <p:bldP build="whole" bldLvl="1" animBg="1" rev="0" advAuto="0" spid="272" grpId="5"/>
      <p:bldP build="whole" bldLvl="1" animBg="1" rev="0" advAuto="0" spid="274" grpId="9"/>
      <p:bldP build="whole" bldLvl="1" animBg="1" rev="0" advAuto="0" spid="273" grpId="7"/>
      <p:bldP build="whole" bldLvl="1" animBg="1" rev="0" advAuto="0" spid="270" grpId="3"/>
      <p:bldP build="whole" bldLvl="1" animBg="1" rev="0" advAuto="0" spid="27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テーブル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テー</a:t>
            </a:r>
            <a:r>
              <a:t>ブル</a:t>
            </a:r>
          </a:p>
        </p:txBody>
      </p:sp>
      <p:sp>
        <p:nvSpPr>
          <p:cNvPr id="287" name="テレビ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テ</a:t>
            </a:r>
            <a:r>
              <a:rPr>
                <a:solidFill>
                  <a:srgbClr val="000000"/>
                </a:solidFill>
              </a:rPr>
              <a:t>レビ</a:t>
            </a:r>
          </a:p>
        </p:txBody>
      </p:sp>
      <p:sp>
        <p:nvSpPr>
          <p:cNvPr id="288" name="テープ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テー</a:t>
            </a:r>
            <a:r>
              <a:t>プ</a:t>
            </a:r>
          </a:p>
        </p:txBody>
      </p:sp>
      <p:sp>
        <p:nvSpPr>
          <p:cNvPr id="289" name="トロフィー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ト</a:t>
            </a:r>
            <a:r>
              <a:t>ロフ</a:t>
            </a:r>
            <a:r>
              <a:rPr baseline="-5999"/>
              <a:t>ィ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90" name="トランプ"/>
          <p:cNvSpPr txBox="1"/>
          <p:nvPr/>
        </p:nvSpPr>
        <p:spPr>
          <a:xfrm>
            <a:off x="9840034" y="12003484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ト</a:t>
            </a:r>
            <a:r>
              <a:rPr>
                <a:solidFill>
                  <a:srgbClr val="000000"/>
                </a:solidFill>
              </a:rPr>
              <a:t>ランプ</a:t>
            </a:r>
          </a:p>
        </p:txBody>
      </p:sp>
      <p:sp>
        <p:nvSpPr>
          <p:cNvPr id="291" name="トランペット"/>
          <p:cNvSpPr txBox="1"/>
          <p:nvPr/>
        </p:nvSpPr>
        <p:spPr>
          <a:xfrm>
            <a:off x="15208908" y="12003484"/>
            <a:ext cx="5894223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ト</a:t>
            </a:r>
            <a:r>
              <a:t>ランペ</a:t>
            </a:r>
            <a:r>
              <a:rPr baseline="-5999"/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ト</a:t>
            </a:r>
          </a:p>
        </p:txBody>
      </p:sp>
      <p:pic>
        <p:nvPicPr>
          <p:cNvPr id="292" name="tv_drama.png" descr="tv_dram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1148" y="1773449"/>
            <a:ext cx="5534654" cy="5064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undoukai_trophy.png" descr="undoukai_troph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67770" y="7846614"/>
            <a:ext cx="6201410" cy="4232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music_trumpet.png" descr="music_trumpet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568195" y="8125490"/>
            <a:ext cx="5175649" cy="3674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card_royalstraightflush.png" descr="card_royalstraightflush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57938" y="7467558"/>
            <a:ext cx="4862212" cy="4534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ribbon_tirolian_tape.png" descr="ribbon_tirolian_tap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896800" y="1843188"/>
            <a:ext cx="4518441" cy="49247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poltergeist.png" descr="poltergeist.png"/>
          <p:cNvPicPr>
            <a:picLocks noChangeAspect="1"/>
          </p:cNvPicPr>
          <p:nvPr/>
        </p:nvPicPr>
        <p:blipFill>
          <a:blip r:embed="rId7">
            <a:extLst/>
          </a:blip>
          <a:srcRect l="0" t="47656" r="54477" b="12808"/>
          <a:stretch>
            <a:fillRect/>
          </a:stretch>
        </p:blipFill>
        <p:spPr>
          <a:xfrm rot="20554698">
            <a:off x="9803593" y="2192126"/>
            <a:ext cx="5500309" cy="4776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822530" y="5822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299406" y="6036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370843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681154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681154" y="59888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893967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56666" fill="hold"/>
                                        <p:tgtEl>
                                          <p:spTgt spid="2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8321" fill="hold"/>
                                        <p:tgtEl>
                                          <p:spTgt spid="2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48321" fill="hold"/>
                                        <p:tgtEl>
                                          <p:spTgt spid="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08322" fill="hold"/>
                                        <p:tgtEl>
                                          <p:spTgt spid="3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90000" fill="hold"/>
                                        <p:tgtEl>
                                          <p:spTgt spid="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356666" fill="hold"/>
                                        <p:tgtEl>
                                          <p:spTgt spid="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98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302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300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303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301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99"/>
                </p:tgtEl>
              </p:cMediaNode>
            </p:audio>
          </p:childTnLst>
        </p:cTn>
      </p:par>
    </p:tnLst>
    <p:bldLst>
      <p:bldP build="whole" bldLvl="1" animBg="1" rev="0" advAuto="0" spid="286" grpId="3"/>
      <p:bldP build="whole" bldLvl="1" animBg="1" rev="0" advAuto="0" spid="289" grpId="7"/>
      <p:bldP build="whole" bldLvl="1" animBg="1" rev="0" advAuto="0" spid="287" grpId="1"/>
      <p:bldP build="whole" bldLvl="1" animBg="1" rev="0" advAuto="0" spid="290" grpId="9"/>
      <p:bldP build="whole" bldLvl="1" animBg="1" rev="0" advAuto="0" spid="291" grpId="11"/>
      <p:bldP build="whole" bldLvl="1" animBg="1" rev="0" advAuto="0" spid="288" grpId="5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