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audio" Target="../media/media1.m4a"/><Relationship Id="rId11" Type="http://schemas.microsoft.com/office/2007/relationships/media" Target="../media/media1.m4a"/><Relationship Id="rId12" Type="http://schemas.openxmlformats.org/officeDocument/2006/relationships/image" Target="../media/image13.png"/><Relationship Id="rId13" Type="http://schemas.openxmlformats.org/officeDocument/2006/relationships/audio" Target="../media/media2.m4a"/><Relationship Id="rId14" Type="http://schemas.microsoft.com/office/2007/relationships/media" Target="../media/media2.m4a"/><Relationship Id="rId15" Type="http://schemas.openxmlformats.org/officeDocument/2006/relationships/audio" Target="../media/media3.m4a"/><Relationship Id="rId16" Type="http://schemas.microsoft.com/office/2007/relationships/media" Target="../media/media3.m4a"/><Relationship Id="rId17" Type="http://schemas.openxmlformats.org/officeDocument/2006/relationships/audio" Target="../media/media4.m4a"/><Relationship Id="rId18" Type="http://schemas.microsoft.com/office/2007/relationships/media" Target="../media/media4.m4a"/><Relationship Id="rId19" Type="http://schemas.openxmlformats.org/officeDocument/2006/relationships/audio" Target="../media/media5.m4a"/><Relationship Id="rId20" Type="http://schemas.microsoft.com/office/2007/relationships/media" Target="../media/media5.m4a"/><Relationship Id="rId21" Type="http://schemas.openxmlformats.org/officeDocument/2006/relationships/audio" Target="../media/media6.m4a"/><Relationship Id="rId22" Type="http://schemas.microsoft.com/office/2007/relationships/media" Target="../media/media6.m4a"/><Relationship Id="rId23" Type="http://schemas.openxmlformats.org/officeDocument/2006/relationships/audio" Target="../media/media7.m4a"/><Relationship Id="rId24" Type="http://schemas.microsoft.com/office/2007/relationships/media" Target="../media/media7.m4a"/><Relationship Id="rId25" Type="http://schemas.openxmlformats.org/officeDocument/2006/relationships/audio" Target="../media/media8.m4a"/><Relationship Id="rId26" Type="http://schemas.microsoft.com/office/2007/relationships/media" Target="../media/media8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9.m4a"/><Relationship Id="rId3" Type="http://schemas.microsoft.com/office/2007/relationships/media" Target="../media/media9.m4a"/><Relationship Id="rId4" Type="http://schemas.openxmlformats.org/officeDocument/2006/relationships/image" Target="../media/image13.png"/><Relationship Id="rId5" Type="http://schemas.openxmlformats.org/officeDocument/2006/relationships/audio" Target="../media/media10.m4a"/><Relationship Id="rId6" Type="http://schemas.microsoft.com/office/2007/relationships/media" Target="../media/media10.m4a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audio" Target="../media/media12.m4a"/><Relationship Id="rId10" Type="http://schemas.microsoft.com/office/2007/relationships/media" Target="../media/media12.m4a"/><Relationship Id="rId11" Type="http://schemas.openxmlformats.org/officeDocument/2006/relationships/audio" Target="../media/media13.m4a"/><Relationship Id="rId12" Type="http://schemas.microsoft.com/office/2007/relationships/media" Target="../media/media13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audio" Target="../media/media9.m4a"/><Relationship Id="rId9" Type="http://schemas.microsoft.com/office/2007/relationships/media" Target="../media/media9.m4a"/><Relationship Id="rId10" Type="http://schemas.openxmlformats.org/officeDocument/2006/relationships/image" Target="../media/image13.png"/><Relationship Id="rId11" Type="http://schemas.openxmlformats.org/officeDocument/2006/relationships/audio" Target="../media/media10.m4a"/><Relationship Id="rId12" Type="http://schemas.microsoft.com/office/2007/relationships/media" Target="../media/media10.m4a"/><Relationship Id="rId13" Type="http://schemas.openxmlformats.org/officeDocument/2006/relationships/audio" Target="../media/media11.m4a"/><Relationship Id="rId14" Type="http://schemas.microsoft.com/office/2007/relationships/media" Target="../media/media11.m4a"/><Relationship Id="rId15" Type="http://schemas.openxmlformats.org/officeDocument/2006/relationships/audio" Target="../media/media12.m4a"/><Relationship Id="rId16" Type="http://schemas.microsoft.com/office/2007/relationships/media" Target="../media/media12.m4a"/><Relationship Id="rId17" Type="http://schemas.openxmlformats.org/officeDocument/2006/relationships/audio" Target="../media/media13.m4a"/><Relationship Id="rId18" Type="http://schemas.microsoft.com/office/2007/relationships/media" Target="../media/media13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4.m4a"/><Relationship Id="rId3" Type="http://schemas.microsoft.com/office/2007/relationships/media" Target="../media/media14.m4a"/><Relationship Id="rId4" Type="http://schemas.openxmlformats.org/officeDocument/2006/relationships/image" Target="../media/image13.png"/><Relationship Id="rId5" Type="http://schemas.openxmlformats.org/officeDocument/2006/relationships/audio" Target="../media/media15.m4a"/><Relationship Id="rId6" Type="http://schemas.microsoft.com/office/2007/relationships/media" Target="../media/media15.m4a"/><Relationship Id="rId7" Type="http://schemas.openxmlformats.org/officeDocument/2006/relationships/audio" Target="../media/media16.m4a"/><Relationship Id="rId8" Type="http://schemas.microsoft.com/office/2007/relationships/media" Target="../media/media16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audio" Target="../media/media14.m4a"/><Relationship Id="rId7" Type="http://schemas.microsoft.com/office/2007/relationships/media" Target="../media/media14.m4a"/><Relationship Id="rId8" Type="http://schemas.openxmlformats.org/officeDocument/2006/relationships/image" Target="../media/image13.png"/><Relationship Id="rId9" Type="http://schemas.openxmlformats.org/officeDocument/2006/relationships/audio" Target="../media/media15.m4a"/><Relationship Id="rId10" Type="http://schemas.microsoft.com/office/2007/relationships/media" Target="../media/media15.m4a"/><Relationship Id="rId11" Type="http://schemas.openxmlformats.org/officeDocument/2006/relationships/audio" Target="../media/media16.m4a"/><Relationship Id="rId12" Type="http://schemas.microsoft.com/office/2007/relationships/media" Target="../media/media16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audio" Target="../media/media17.m4a"/><Relationship Id="rId9" Type="http://schemas.microsoft.com/office/2007/relationships/media" Target="../media/media17.m4a"/><Relationship Id="rId10" Type="http://schemas.openxmlformats.org/officeDocument/2006/relationships/image" Target="../media/image13.png"/><Relationship Id="rId11" Type="http://schemas.openxmlformats.org/officeDocument/2006/relationships/audio" Target="../media/media18.m4a"/><Relationship Id="rId12" Type="http://schemas.microsoft.com/office/2007/relationships/media" Target="../media/media18.m4a"/><Relationship Id="rId13" Type="http://schemas.openxmlformats.org/officeDocument/2006/relationships/audio" Target="../media/media19.m4a"/><Relationship Id="rId14" Type="http://schemas.microsoft.com/office/2007/relationships/media" Target="../media/media19.m4a"/><Relationship Id="rId15" Type="http://schemas.openxmlformats.org/officeDocument/2006/relationships/audio" Target="../media/media20.m4a"/><Relationship Id="rId16" Type="http://schemas.microsoft.com/office/2007/relationships/media" Target="../media/media20.m4a"/><Relationship Id="rId17" Type="http://schemas.openxmlformats.org/officeDocument/2006/relationships/audio" Target="../media/media21.m4a"/><Relationship Id="rId18" Type="http://schemas.microsoft.com/office/2007/relationships/media" Target="../media/media21.m4a"/><Relationship Id="rId19" Type="http://schemas.openxmlformats.org/officeDocument/2006/relationships/audio" Target="../media/media22.m4a"/><Relationship Id="rId20" Type="http://schemas.microsoft.com/office/2007/relationships/media" Target="../media/media22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1.tif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audio" Target="../media/media9.m4a"/><Relationship Id="rId9" Type="http://schemas.microsoft.com/office/2007/relationships/media" Target="../media/media9.m4a"/><Relationship Id="rId10" Type="http://schemas.openxmlformats.org/officeDocument/2006/relationships/image" Target="../media/image13.png"/><Relationship Id="rId11" Type="http://schemas.openxmlformats.org/officeDocument/2006/relationships/audio" Target="../media/media23.m4a"/><Relationship Id="rId12" Type="http://schemas.microsoft.com/office/2007/relationships/media" Target="../media/media23.m4a"/><Relationship Id="rId13" Type="http://schemas.openxmlformats.org/officeDocument/2006/relationships/audio" Target="../media/media24.m4a"/><Relationship Id="rId14" Type="http://schemas.microsoft.com/office/2007/relationships/media" Target="../media/media24.m4a"/><Relationship Id="rId15" Type="http://schemas.openxmlformats.org/officeDocument/2006/relationships/audio" Target="../media/media25.m4a"/><Relationship Id="rId16" Type="http://schemas.microsoft.com/office/2007/relationships/media" Target="../media/media25.m4a"/><Relationship Id="rId17" Type="http://schemas.openxmlformats.org/officeDocument/2006/relationships/audio" Target="../media/media26.m4a"/><Relationship Id="rId18" Type="http://schemas.microsoft.com/office/2007/relationships/media" Target="../media/media26.m4a"/><Relationship Id="rId19" Type="http://schemas.openxmlformats.org/officeDocument/2006/relationships/audio" Target="../media/media27.m4a"/><Relationship Id="rId20" Type="http://schemas.microsoft.com/office/2007/relationships/media" Target="../media/media27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audio" Target="../media/media28.m4a"/><Relationship Id="rId9" Type="http://schemas.microsoft.com/office/2007/relationships/media" Target="../media/media28.m4a"/><Relationship Id="rId10" Type="http://schemas.openxmlformats.org/officeDocument/2006/relationships/image" Target="../media/image13.png"/><Relationship Id="rId11" Type="http://schemas.openxmlformats.org/officeDocument/2006/relationships/audio" Target="../media/media29.m4a"/><Relationship Id="rId12" Type="http://schemas.microsoft.com/office/2007/relationships/media" Target="../media/media29.m4a"/><Relationship Id="rId13" Type="http://schemas.openxmlformats.org/officeDocument/2006/relationships/audio" Target="../media/media30.m4a"/><Relationship Id="rId14" Type="http://schemas.microsoft.com/office/2007/relationships/media" Target="../media/media30.m4a"/><Relationship Id="rId15" Type="http://schemas.openxmlformats.org/officeDocument/2006/relationships/audio" Target="../media/media31.m4a"/><Relationship Id="rId16" Type="http://schemas.microsoft.com/office/2007/relationships/media" Target="../media/media31.m4a"/><Relationship Id="rId17" Type="http://schemas.openxmlformats.org/officeDocument/2006/relationships/audio" Target="../media/media32.m4a"/><Relationship Id="rId18" Type="http://schemas.microsoft.com/office/2007/relationships/media" Target="../media/media32.m4a"/><Relationship Id="rId19" Type="http://schemas.openxmlformats.org/officeDocument/2006/relationships/audio" Target="../media/media33.m4a"/><Relationship Id="rId20" Type="http://schemas.microsoft.com/office/2007/relationships/media" Target="../media/media33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audio" Target="../media/media34.m4a"/><Relationship Id="rId6" Type="http://schemas.microsoft.com/office/2007/relationships/media" Target="../media/media34.m4a"/><Relationship Id="rId7" Type="http://schemas.openxmlformats.org/officeDocument/2006/relationships/image" Target="../media/image13.png"/><Relationship Id="rId8" Type="http://schemas.openxmlformats.org/officeDocument/2006/relationships/audio" Target="../media/media35.m4a"/><Relationship Id="rId9" Type="http://schemas.microsoft.com/office/2007/relationships/media" Target="../media/media35.m4a"/><Relationship Id="rId10" Type="http://schemas.openxmlformats.org/officeDocument/2006/relationships/audio" Target="../media/media36.m4a"/><Relationship Id="rId11" Type="http://schemas.microsoft.com/office/2007/relationships/media" Target="../media/media36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7890" y="10135221"/>
            <a:ext cx="2821370" cy="2731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49300" y="6180524"/>
            <a:ext cx="2978550" cy="30657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873148" y="5869177"/>
            <a:ext cx="2525616" cy="3209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76309" y="2182316"/>
            <a:ext cx="2238439" cy="31330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98958" y="2182316"/>
            <a:ext cx="1400097" cy="31330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681776" y="2214378"/>
            <a:ext cx="2379401" cy="3068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5269973" y="2328000"/>
            <a:ext cx="2999536" cy="2841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9747448" y="2211968"/>
            <a:ext cx="2442455" cy="2841666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155280" y="4607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108155" y="4488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3013531" y="4607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7847467" y="4631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824154" y="4750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774405" y="8774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990842" y="8727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4798218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00000" fill="hold"/>
                                        <p:tgtEl>
                                          <p:spTgt spid="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53333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mediacall" nodeType="clickEffect" presetSubtype="0" presetID="1" grpId="1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00000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11655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mediacall" nodeType="clickEffect" presetSubtype="0" presetID="1" grpId="1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064988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mediacall" nodeType="clickEffect" presetSubtype="0" presetID="1" grpId="1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100000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53333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67" fill="hold" display="0">
                  <p:stCondLst>
                    <p:cond delay="indefinite"/>
                  </p:stCondLst>
                </p:cTn>
                <p:tgtEl>
                  <p:spTgt spid="151"/>
                </p:tgtEl>
              </p:cMediaNode>
            </p:audio>
            <p:audio isNarration="0">
              <p:cMediaNode mute="0" showWhenStopped="0" numSld="1" vol="100000">
                <p:cTn id="68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69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70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71" fill="hold" display="0">
                  <p:stCondLst>
                    <p:cond delay="indefinite"/>
                  </p:stCondLst>
                </p:cTn>
                <p:tgtEl>
                  <p:spTgt spid="150"/>
                </p:tgtEl>
              </p:cMediaNode>
            </p:audio>
            <p:audio isNarration="0">
              <p:cMediaNode mute="0" showWhenStopped="0" numSld="1" vol="100000">
                <p:cTn id="72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73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74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</p:childTnLst>
        </p:cTn>
      </p:par>
    </p:tnLst>
    <p:bldLst>
      <p:bldP build="whole" bldLvl="1" animBg="1" rev="0" advAuto="0" spid="148" grpId="5"/>
      <p:bldP build="whole" bldLvl="1" animBg="1" rev="0" advAuto="0" spid="147" grpId="4"/>
      <p:bldP build="whole" bldLvl="1" animBg="1" rev="0" advAuto="0" spid="142" grpId="6"/>
      <p:bldP build="whole" bldLvl="1" animBg="1" rev="0" advAuto="0" spid="145" grpId="2"/>
      <p:bldP build="whole" bldLvl="1" animBg="1" rev="0" advAuto="0" spid="146" grpId="3"/>
      <p:bldP build="whole" bldLvl="1" animBg="1" rev="0" advAuto="0" spid="144" grpId="1"/>
      <p:bldP build="whole" bldLvl="1" animBg="1" rev="0" advAuto="0" spid="143" grpId="7"/>
      <p:bldP build="whole" bldLvl="1" animBg="1" rev="0" advAuto="0" spid="141" grpId="8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ふろ"/>
          <p:cNvSpPr txBox="1"/>
          <p:nvPr/>
        </p:nvSpPr>
        <p:spPr>
          <a:xfrm>
            <a:off x="13370718" y="800299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ふろ</a:t>
            </a:r>
          </a:p>
        </p:txBody>
      </p:sp>
      <p:sp>
        <p:nvSpPr>
          <p:cNvPr id="160" name="おしいれ"/>
          <p:cNvSpPr txBox="1"/>
          <p:nvPr/>
        </p:nvSpPr>
        <p:spPr>
          <a:xfrm>
            <a:off x="3639542" y="8002999"/>
            <a:ext cx="797877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おしいれ</a:t>
            </a:r>
          </a:p>
        </p:txBody>
      </p:sp>
      <p:sp>
        <p:nvSpPr>
          <p:cNvPr id="161" name="かえる"/>
          <p:cNvSpPr txBox="1"/>
          <p:nvPr/>
        </p:nvSpPr>
        <p:spPr>
          <a:xfrm>
            <a:off x="8468320" y="407393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かえる</a:t>
            </a:r>
          </a:p>
        </p:txBody>
      </p:sp>
      <p:sp>
        <p:nvSpPr>
          <p:cNvPr id="162" name="さくら"/>
          <p:cNvSpPr txBox="1"/>
          <p:nvPr/>
        </p:nvSpPr>
        <p:spPr>
          <a:xfrm>
            <a:off x="3905250" y="48220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さくら</a:t>
            </a:r>
          </a:p>
        </p:txBody>
      </p:sp>
      <p:sp>
        <p:nvSpPr>
          <p:cNvPr id="163" name="くすり"/>
          <p:cNvSpPr txBox="1"/>
          <p:nvPr/>
        </p:nvSpPr>
        <p:spPr>
          <a:xfrm>
            <a:off x="13370718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くすり</a:t>
            </a:r>
          </a:p>
        </p:txBody>
      </p:sp>
      <p:sp>
        <p:nvSpPr>
          <p:cNvPr id="164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5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966154" y="6988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1037092" y="10870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751342" y="3250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919154" y="27741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966654" y="11108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4988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56666" fill="hold"/>
                                        <p:tgtEl>
                                          <p:spTgt spid="1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8321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11655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58321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68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6"/>
                </p:tgtEl>
              </p:cMediaNode>
            </p:audio>
          </p:childTnLst>
        </p:cTn>
      </p:par>
    </p:tnLst>
    <p:bldLst>
      <p:bldP build="whole" bldLvl="1" animBg="1" rev="0" advAuto="0" spid="159" grpId="8"/>
      <p:bldP build="whole" bldLvl="1" animBg="1" rev="0" advAuto="0" spid="163" grpId="2"/>
      <p:bldP build="whole" bldLvl="1" animBg="1" rev="0" advAuto="0" spid="161" grpId="4"/>
      <p:bldP build="whole" bldLvl="1" animBg="1" rev="0" advAuto="0" spid="160" grpId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rcRect l="10600" t="9803" r="10599" b="9802"/>
          <a:stretch>
            <a:fillRect/>
          </a:stretch>
        </p:blipFill>
        <p:spPr>
          <a:xfrm>
            <a:off x="4327182" y="8837815"/>
            <a:ext cx="4109245" cy="3852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48" y="592"/>
                </a:lnTo>
                <a:cubicBezTo>
                  <a:pt x="230" y="918"/>
                  <a:pt x="299" y="5779"/>
                  <a:pt x="300" y="11393"/>
                </a:cubicBezTo>
                <a:lnTo>
                  <a:pt x="305" y="21600"/>
                </a:lnTo>
                <a:lnTo>
                  <a:pt x="21295" y="21600"/>
                </a:lnTo>
                <a:lnTo>
                  <a:pt x="21300" y="11393"/>
                </a:lnTo>
                <a:cubicBezTo>
                  <a:pt x="21301" y="5779"/>
                  <a:pt x="21368" y="918"/>
                  <a:pt x="21450" y="592"/>
                </a:cubicBez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75" name="群組"/>
          <p:cNvGrpSpPr/>
          <p:nvPr/>
        </p:nvGrpSpPr>
        <p:grpSpPr>
          <a:xfrm>
            <a:off x="3780234" y="535781"/>
            <a:ext cx="5679282" cy="4187235"/>
            <a:chOff x="0" y="0"/>
            <a:chExt cx="5679281" cy="4187233"/>
          </a:xfrm>
        </p:grpSpPr>
        <p:pic>
          <p:nvPicPr>
            <p:cNvPr id="172" name="tree1_haru.png" descr="tree1_haru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607468" y="7897"/>
              <a:ext cx="3071814" cy="41793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sakura_hanabira.png" descr="sakura_hanabira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14375" y="0"/>
              <a:ext cx="2043750" cy="1946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" name="sakura_hanabira.png" descr="sakura_hanabira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1946671"/>
              <a:ext cx="1714500" cy="16330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6" name="medicine_fukuro.png" descr="medicine_fukur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801023" y="535781"/>
            <a:ext cx="4266963" cy="4714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ofuro_nyuyokuzai_woman.png" descr="ofuro_nyuyokuzai_woma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056555" y="8154724"/>
            <a:ext cx="5457914" cy="5007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animal_kaeru.png" descr="animal_kaeru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626031" y="3917062"/>
            <a:ext cx="5131938" cy="5881876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80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27967" y="7989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98717" y="11179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08217" y="4131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466717" y="4107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395279" y="11751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94988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6666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8321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11655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5832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</p:childTnLst>
        </p:cTn>
      </p:par>
    </p:tnLst>
    <p:bldLst>
      <p:bldP build="whole" bldLvl="1" animBg="1" rev="0" advAuto="0" spid="175" grpId="1"/>
      <p:bldP build="whole" bldLvl="1" animBg="1" rev="0" advAuto="0" spid="171" grpId="7"/>
      <p:bldP build="whole" bldLvl="1" animBg="1" rev="0" advAuto="0" spid="178" grpId="5"/>
      <p:bldP build="whole" bldLvl="1" animBg="1" rev="0" advAuto="0" spid="177" grpId="9"/>
      <p:bldP build="whole" bldLvl="1" animBg="1" rev="0" advAuto="0" spid="176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えん"/>
          <p:cNvSpPr txBox="1"/>
          <p:nvPr/>
        </p:nvSpPr>
        <p:spPr>
          <a:xfrm>
            <a:off x="8565653" y="6902648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えん</a:t>
            </a:r>
          </a:p>
        </p:txBody>
      </p:sp>
      <p:sp>
        <p:nvSpPr>
          <p:cNvPr id="187" name="わに"/>
          <p:cNvSpPr txBox="1"/>
          <p:nvPr/>
        </p:nvSpPr>
        <p:spPr>
          <a:xfrm>
            <a:off x="2297013" y="2134195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わに</a:t>
            </a:r>
          </a:p>
        </p:txBody>
      </p:sp>
      <p:sp>
        <p:nvSpPr>
          <p:cNvPr id="188" name="えをみます"/>
          <p:cNvSpPr txBox="1"/>
          <p:nvPr/>
        </p:nvSpPr>
        <p:spPr>
          <a:xfrm>
            <a:off x="9234872" y="2134195"/>
            <a:ext cx="11573892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えをみます</a:t>
            </a:r>
          </a:p>
        </p:txBody>
      </p:sp>
      <p:sp>
        <p:nvSpPr>
          <p:cNvPr id="189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0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7942717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251781" y="9965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179468" y="546496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86666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00000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3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audio>
            <p:audio isNarration="0">
              <p:cMediaNode mute="0" showWhenStopped="0" numSld="1" vol="100000">
                <p:cTn id="24" fill="hold" display="0">
                  <p:stCondLst>
                    <p:cond delay="indefinite"/>
                  </p:stCondLst>
                </p:cTn>
                <p:tgtEl>
                  <p:spTgt spid="192"/>
                </p:tgtEl>
              </p:cMediaNode>
            </p:audio>
            <p:audio isNarration="0">
              <p:cMediaNode mute="0" showWhenStopped="0" numSld="1" vol="100000">
                <p:cTn id="25" fill="hold" display="0">
                  <p:stCondLst>
                    <p:cond delay="indefinite"/>
                  </p:stCondLst>
                </p:cTn>
                <p:tgtEl>
                  <p:spTgt spid="190"/>
                </p:tgtEl>
              </p:cMediaNode>
            </p:audio>
          </p:childTnLst>
        </p:cTn>
      </p:par>
    </p:tnLst>
    <p:bldLst>
      <p:bldP build="whole" bldLvl="1" animBg="1" rev="0" advAuto="0" spid="186" grpId="4"/>
      <p:bldP build="whole" bldLvl="1" animBg="1" rev="0" advAuto="0" spid="18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わにwani_open.png" descr="わにwani_ope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76364" y="2126366"/>
            <a:ext cx="7219582" cy="39447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7" name="群組"/>
          <p:cNvGrpSpPr/>
          <p:nvPr/>
        </p:nvGrpSpPr>
        <p:grpSpPr>
          <a:xfrm>
            <a:off x="7620000" y="6939728"/>
            <a:ext cx="9126141" cy="4930459"/>
            <a:chOff x="0" y="0"/>
            <a:chExt cx="9126140" cy="4930458"/>
          </a:xfrm>
        </p:grpSpPr>
        <p:pic>
          <p:nvPicPr>
            <p:cNvPr id="195" name="pop_yenmark.png" descr="pop_yenmark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706831" cy="47068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6" name="pop_yen.png" descr="pop_yen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270224" y="74542"/>
              <a:ext cx="4855917" cy="4855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98" name="bijutsu_kansyo.png" descr="bijutsu_kansy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657778" y="1265154"/>
            <a:ext cx="6176725" cy="5667145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00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8752342" y="6012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4966156" y="11013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0132218" y="570309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86666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audio>
            <p:audio isNarration="0">
              <p:cMediaNode mute="0" showWhenStopped="0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audio>
            <p:audio isNarration="0">
              <p:cMediaNode mute="0" showWhenStopped="0" numSld="1" vol="100000">
                <p:cTn id="29" fill="hold" display="0">
                  <p:stCondLst>
                    <p:cond delay="indefinite"/>
                  </p:stCondLst>
                </p:cTn>
                <p:tgtEl>
                  <p:spTgt spid="202"/>
                </p:tgtEl>
              </p:cMediaNode>
            </p:audio>
          </p:childTnLst>
        </p:cTn>
      </p:par>
    </p:tnLst>
    <p:bldLst>
      <p:bldP build="whole" bldLvl="1" animBg="1" rev="0" advAuto="0" spid="198" grpId="3"/>
      <p:bldP build="whole" bldLvl="1" animBg="1" rev="0" advAuto="0" spid="197" grpId="5"/>
      <p:bldP build="whole" bldLvl="1" animBg="1" rev="0" advAuto="0" spid="19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らくだ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らく</a:t>
            </a:r>
            <a:r>
              <a:t>だ</a:t>
            </a:r>
          </a:p>
        </p:txBody>
      </p:sp>
      <p:sp>
        <p:nvSpPr>
          <p:cNvPr id="207" name="からす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からす</a:t>
            </a:r>
          </a:p>
        </p:txBody>
      </p:sp>
      <p:sp>
        <p:nvSpPr>
          <p:cNvPr id="208" name="らっぱ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ら</a:t>
            </a:r>
            <a:r>
              <a:t>っぱ</a:t>
            </a:r>
          </a:p>
        </p:txBody>
      </p:sp>
      <p:sp>
        <p:nvSpPr>
          <p:cNvPr id="209" name="りす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りす</a:t>
            </a:r>
          </a:p>
        </p:txBody>
      </p:sp>
      <p:sp>
        <p:nvSpPr>
          <p:cNvPr id="210" name="りんご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りん</a:t>
            </a:r>
            <a:r>
              <a:rPr>
                <a:solidFill>
                  <a:srgbClr val="000000"/>
                </a:solidFill>
              </a:rPr>
              <a:t>ご</a:t>
            </a:r>
          </a:p>
        </p:txBody>
      </p:sp>
      <p:sp>
        <p:nvSpPr>
          <p:cNvPr id="211" name="どんぐり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ど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ん</a:t>
            </a:r>
            <a:r>
              <a:t>ぐ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り</a:t>
            </a:r>
          </a:p>
        </p:txBody>
      </p:sp>
      <p:pic>
        <p:nvPicPr>
          <p:cNvPr id="212" name="bird_karasu.png" descr="bird_karasu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85529" y="2270549"/>
            <a:ext cx="5165892" cy="4326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animal_rakuda_hitokobu.png" descr="animal_rakuda_hitokobu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28887" y="1581949"/>
            <a:ext cx="5397788" cy="53977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omocha_rappa.png" descr="omocha_rapp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457126" y="2051992"/>
            <a:ext cx="5397788" cy="4763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tree_animals_group.png" descr="tree_animals_group.png"/>
          <p:cNvPicPr>
            <a:picLocks noChangeAspect="1"/>
          </p:cNvPicPr>
          <p:nvPr/>
        </p:nvPicPr>
        <p:blipFill>
          <a:blip r:embed="rId5">
            <a:extLst/>
          </a:blip>
          <a:srcRect l="42168" t="55006" r="39174" b="24510"/>
          <a:stretch>
            <a:fillRect/>
          </a:stretch>
        </p:blipFill>
        <p:spPr>
          <a:xfrm>
            <a:off x="4498839" y="7209694"/>
            <a:ext cx="4339083" cy="47637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fruit_ringo.png" descr="fruit_ring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66381" y="7203351"/>
            <a:ext cx="4574535" cy="45745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donguri.png" descr="donguri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781873" y="7276896"/>
            <a:ext cx="4748293" cy="46295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276342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08217" y="5083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323218" y="5155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776404" y="5226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98717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418468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39999" fill="hold"/>
                                        <p:tgtEl>
                                          <p:spTgt spid="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96666" fill="hold"/>
                                        <p:tgtEl>
                                          <p:spTgt spid="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83333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24988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3333" fill="hold"/>
                                        <p:tgtEl>
                                          <p:spTgt spid="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21655" fill="hold"/>
                                        <p:tgtEl>
                                          <p:spTgt spid="2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2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20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18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19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23"/>
                </p:tgtEl>
              </p:cMediaNode>
            </p:audio>
          </p:childTnLst>
        </p:cTn>
      </p:par>
    </p:tnLst>
    <p:bldLst>
      <p:bldP build="whole" bldLvl="1" animBg="1" rev="0" advAuto="0" spid="211" grpId="11"/>
      <p:bldP build="whole" bldLvl="1" animBg="1" rev="0" advAuto="0" spid="207" grpId="1"/>
      <p:bldP build="whole" bldLvl="1" animBg="1" rev="0" advAuto="0" spid="210" grpId="9"/>
      <p:bldP build="whole" bldLvl="1" animBg="1" rev="0" advAuto="0" spid="208" grpId="5"/>
      <p:bldP build="whole" bldLvl="1" animBg="1" rev="0" advAuto="0" spid="206" grpId="3"/>
      <p:bldP build="whole" bldLvl="1" animBg="1" rev="0" advAuto="0" spid="209" gr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かえる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かえる</a:t>
            </a:r>
          </a:p>
        </p:txBody>
      </p:sp>
      <p:sp>
        <p:nvSpPr>
          <p:cNvPr id="226" name="いるか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いるか</a:t>
            </a:r>
          </a:p>
        </p:txBody>
      </p:sp>
      <p:sp>
        <p:nvSpPr>
          <p:cNvPr id="227" name="ざる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ざ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る</a:t>
            </a:r>
          </a:p>
        </p:txBody>
      </p:sp>
      <p:sp>
        <p:nvSpPr>
          <p:cNvPr id="228" name="すだれ"/>
          <p:cNvSpPr txBox="1"/>
          <p:nvPr/>
        </p:nvSpPr>
        <p:spPr>
          <a:xfrm>
            <a:off x="4434115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す</a:t>
            </a:r>
            <a:r>
              <a:rPr>
                <a:solidFill>
                  <a:srgbClr val="000000"/>
                </a:solidFill>
              </a:rPr>
              <a:t>だ</a:t>
            </a:r>
            <a:r>
              <a:t>れ</a:t>
            </a:r>
          </a:p>
        </p:txBody>
      </p:sp>
      <p:sp>
        <p:nvSpPr>
          <p:cNvPr id="229" name="れいぞうこ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れい</a:t>
            </a:r>
            <a:r>
              <a:rPr>
                <a:solidFill>
                  <a:srgbClr val="000000"/>
                </a:solidFill>
              </a:rPr>
              <a:t>ぞ</a:t>
            </a:r>
            <a:r>
              <a:t>うこ</a:t>
            </a:r>
          </a:p>
        </p:txBody>
      </p:sp>
      <p:sp>
        <p:nvSpPr>
          <p:cNvPr id="230" name="れんこん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れんこん</a:t>
            </a:r>
          </a:p>
        </p:txBody>
      </p:sp>
      <p:pic>
        <p:nvPicPr>
          <p:cNvPr id="231" name="kaeru5_seitai.png" descr="kaeru5_seita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0841" y="1938141"/>
            <a:ext cx="4862812" cy="4862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cooking_zaru_take.png" descr="cooking_zaru_tak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67030" y="2075958"/>
            <a:ext cx="5680715" cy="4587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36487" y="7307365"/>
            <a:ext cx="5034322" cy="45686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vegetable_renkon.png" descr="vegetable_renko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638859" y="7609425"/>
            <a:ext cx="5034321" cy="39645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animal_dolphin.png" descr="animal_dolphi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42727" y="2075958"/>
            <a:ext cx="4552774" cy="4587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sudare.png" descr="sudar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452963" y="7399642"/>
            <a:ext cx="5015474" cy="4727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013654" y="1345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03467" y="15835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347654" y="1559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55842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680406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323967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29999" fill="hold"/>
                                        <p:tgtEl>
                                          <p:spTgt spid="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98321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51655" fill="hold"/>
                                        <p:tgtEl>
                                          <p:spTgt spid="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86666" fill="hold"/>
                                        <p:tgtEl>
                                          <p:spTgt spid="2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71655" fill="hold"/>
                                        <p:tgtEl>
                                          <p:spTgt spid="2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98321" fill="hold"/>
                                        <p:tgtEl>
                                          <p:spTgt spid="2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39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38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41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40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42"/>
                </p:tgtEl>
              </p:cMediaNode>
            </p:audio>
          </p:childTnLst>
        </p:cTn>
      </p:par>
    </p:tnLst>
    <p:bldLst>
      <p:bldP build="whole" bldLvl="1" animBg="1" rev="0" advAuto="0" spid="225" grpId="3"/>
      <p:bldP build="whole" bldLvl="1" animBg="1" rev="0" advAuto="0" spid="226" grpId="1"/>
      <p:bldP build="whole" bldLvl="1" animBg="1" rev="0" advAuto="0" spid="230" grpId="11"/>
      <p:bldP build="whole" bldLvl="1" animBg="1" rev="0" advAuto="0" spid="227" grpId="5"/>
      <p:bldP build="whole" bldLvl="1" animBg="1" rev="0" advAuto="0" spid="228" grpId="7"/>
      <p:bldP build="whole" bldLvl="1" animBg="1" rev="0" advAuto="0" spid="229" grpId="9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ろば"/>
          <p:cNvSpPr txBox="1"/>
          <p:nvPr/>
        </p:nvSpPr>
        <p:spPr>
          <a:xfrm>
            <a:off x="9895086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ろ</a:t>
            </a:r>
            <a:r>
              <a:t>ば</a:t>
            </a:r>
          </a:p>
        </p:txBody>
      </p:sp>
      <p:sp>
        <p:nvSpPr>
          <p:cNvPr id="245" name="しろ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しろ</a:t>
            </a:r>
          </a:p>
        </p:txBody>
      </p:sp>
      <p:sp>
        <p:nvSpPr>
          <p:cNvPr id="246" name="ろうそく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ろうそく</a:t>
            </a:r>
          </a:p>
        </p:txBody>
      </p:sp>
      <p:sp>
        <p:nvSpPr>
          <p:cNvPr id="247" name="わし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わし</a:t>
            </a:r>
          </a:p>
        </p:txBody>
      </p:sp>
      <p:sp>
        <p:nvSpPr>
          <p:cNvPr id="248" name="かわ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かわ</a:t>
            </a:r>
          </a:p>
        </p:txBody>
      </p:sp>
      <p:sp>
        <p:nvSpPr>
          <p:cNvPr id="249" name="にわとり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にわとり</a:t>
            </a:r>
          </a:p>
        </p:txBody>
      </p:sp>
      <p:pic>
        <p:nvPicPr>
          <p:cNvPr id="250" name="landmark_neuschwanstein.png" descr="landmark_neuschwanste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55111" y="1725313"/>
            <a:ext cx="5226728" cy="49261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animal_roba.png" descr="animal_rob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40734" y="1820373"/>
            <a:ext cx="4143027" cy="51306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rousoku.png" descr="rousoku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721266" y="1922618"/>
            <a:ext cx="2869507" cy="49261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animal_washi.png" descr="animal_wash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49211" y="7428472"/>
            <a:ext cx="4530298" cy="4326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kawa.png" descr="kawa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84826" y="7743486"/>
            <a:ext cx="4537644" cy="4197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eto_tori_family.png" descr="eto_tori_family.png"/>
          <p:cNvPicPr>
            <a:picLocks noChangeAspect="1"/>
          </p:cNvPicPr>
          <p:nvPr/>
        </p:nvPicPr>
        <p:blipFill>
          <a:blip r:embed="rId7">
            <a:extLst/>
          </a:blip>
          <a:srcRect l="0" t="0" r="46988" b="31757"/>
          <a:stretch>
            <a:fillRect/>
          </a:stretch>
        </p:blipFill>
        <p:spPr>
          <a:xfrm>
            <a:off x="16677719" y="7310432"/>
            <a:ext cx="3522152" cy="4562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632781" y="5869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371592" y="5965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060655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847093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965405" y="5845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490654" y="11727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0000" fill="hold"/>
                                        <p:tgtEl>
                                          <p:spTgt spid="2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3333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54988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90000" fill="hold"/>
                                        <p:tgtEl>
                                          <p:spTgt spid="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69999" fill="hold"/>
                                        <p:tgtEl>
                                          <p:spTgt spid="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58321" fill="hold"/>
                                        <p:tgtEl>
                                          <p:spTgt spid="2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5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60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61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57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59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56"/>
                </p:tgtEl>
              </p:cMediaNode>
            </p:audio>
          </p:childTnLst>
        </p:cTn>
      </p:par>
    </p:tnLst>
    <p:bldLst>
      <p:bldP build="whole" bldLvl="1" animBg="1" rev="0" advAuto="0" spid="245" grpId="1"/>
      <p:bldP build="whole" bldLvl="1" animBg="1" rev="0" advAuto="0" spid="249" grpId="11"/>
      <p:bldP build="whole" bldLvl="1" animBg="1" rev="0" advAuto="0" spid="247" grpId="7"/>
      <p:bldP build="whole" bldLvl="1" animBg="1" rev="0" advAuto="0" spid="246" grpId="5"/>
      <p:bldP build="whole" bldLvl="1" animBg="1" rev="0" advAuto="0" spid="248" grpId="9"/>
      <p:bldP build="whole" bldLvl="1" animBg="1" rev="0" advAuto="0" spid="244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にくまんをたべます"/>
          <p:cNvSpPr txBox="1"/>
          <p:nvPr/>
        </p:nvSpPr>
        <p:spPr>
          <a:xfrm>
            <a:off x="7458444" y="984250"/>
            <a:ext cx="910992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にくまんをた</a:t>
            </a:r>
            <a:r>
              <a:t>べ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ます</a:t>
            </a:r>
          </a:p>
        </p:txBody>
      </p:sp>
      <p:sp>
        <p:nvSpPr>
          <p:cNvPr id="264" name="ほんをよみます"/>
          <p:cNvSpPr txBox="1"/>
          <p:nvPr/>
        </p:nvSpPr>
        <p:spPr>
          <a:xfrm>
            <a:off x="3167025" y="12003484"/>
            <a:ext cx="700289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ほんをよみます</a:t>
            </a:r>
          </a:p>
        </p:txBody>
      </p:sp>
      <p:sp>
        <p:nvSpPr>
          <p:cNvPr id="265" name="でんわをかけます"/>
          <p:cNvSpPr txBox="1"/>
          <p:nvPr/>
        </p:nvSpPr>
        <p:spPr>
          <a:xfrm>
            <a:off x="12899570" y="12003484"/>
            <a:ext cx="910992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で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んわをかけます</a:t>
            </a:r>
          </a:p>
        </p:txBody>
      </p:sp>
      <p:pic>
        <p:nvPicPr>
          <p:cNvPr id="266" name="dokusyo_man.png" descr="dokusyo_ma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33023" y="4806170"/>
            <a:ext cx="5679282" cy="7143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food_nikuman_taberu_boy.png" descr="food_nikuman_taberu_bo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83309" y="1772101"/>
            <a:ext cx="5895914" cy="5910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denwa_kotei_woman.png" descr="denwa_kotei_wom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614892" y="5357152"/>
            <a:ext cx="5679282" cy="60417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870781" y="6107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9560717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21133592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40000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23333" fill="hold"/>
                                        <p:tgtEl>
                                          <p:spTgt spid="2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43333" fill="hold"/>
                                        <p:tgtEl>
                                          <p:spTgt spid="2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271"/>
                </p:tgtEl>
              </p:cMediaNode>
            </p:audio>
            <p:audio isNarration="0">
              <p:cMediaNode mute="0" showWhenStopped="0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270"/>
                </p:tgtEl>
              </p:cMediaNode>
            </p:audio>
            <p:audio isNarration="0">
              <p:cMediaNode mute="0" showWhenStopped="0" numSld="1" vol="100000">
                <p:cTn id="29" fill="hold" display="0">
                  <p:stCondLst>
                    <p:cond delay="indefinite"/>
                  </p:stCondLst>
                </p:cTn>
                <p:tgtEl>
                  <p:spTgt spid="269"/>
                </p:tgtEl>
              </p:cMediaNode>
            </p:audio>
          </p:childTnLst>
        </p:cTn>
      </p:par>
    </p:tnLst>
    <p:bldLst>
      <p:bldP build="whole" bldLvl="1" animBg="1" rev="0" advAuto="0" spid="264" grpId="3"/>
      <p:bldP build="whole" bldLvl="1" animBg="1" rev="0" advAuto="0" spid="265" grpId="5"/>
      <p:bldP build="whole" bldLvl="1" animBg="1" rev="0" advAuto="0" spid="263" grpId="1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