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audio" Target="../media/media1.m4a"/><Relationship Id="rId11" Type="http://schemas.microsoft.com/office/2007/relationships/media" Target="../media/media1.m4a"/><Relationship Id="rId12" Type="http://schemas.openxmlformats.org/officeDocument/2006/relationships/image" Target="../media/image13.png"/><Relationship Id="rId13" Type="http://schemas.openxmlformats.org/officeDocument/2006/relationships/audio" Target="../media/media2.m4a"/><Relationship Id="rId14" Type="http://schemas.microsoft.com/office/2007/relationships/media" Target="../media/media2.m4a"/><Relationship Id="rId15" Type="http://schemas.openxmlformats.org/officeDocument/2006/relationships/audio" Target="../media/media3.m4a"/><Relationship Id="rId16" Type="http://schemas.microsoft.com/office/2007/relationships/media" Target="../media/media3.m4a"/><Relationship Id="rId17" Type="http://schemas.openxmlformats.org/officeDocument/2006/relationships/audio" Target="../media/media4.m4a"/><Relationship Id="rId18" Type="http://schemas.microsoft.com/office/2007/relationships/media" Target="../media/media4.m4a"/><Relationship Id="rId19" Type="http://schemas.openxmlformats.org/officeDocument/2006/relationships/audio" Target="../media/media5.m4a"/><Relationship Id="rId20" Type="http://schemas.microsoft.com/office/2007/relationships/media" Target="../media/media5.m4a"/><Relationship Id="rId21" Type="http://schemas.openxmlformats.org/officeDocument/2006/relationships/audio" Target="../media/media6.m4a"/><Relationship Id="rId22" Type="http://schemas.microsoft.com/office/2007/relationships/media" Target="../media/media6.m4a"/><Relationship Id="rId23" Type="http://schemas.openxmlformats.org/officeDocument/2006/relationships/audio" Target="../media/media7.m4a"/><Relationship Id="rId24" Type="http://schemas.microsoft.com/office/2007/relationships/media" Target="../media/media7.m4a"/><Relationship Id="rId25" Type="http://schemas.openxmlformats.org/officeDocument/2006/relationships/audio" Target="../media/media8.m4a"/><Relationship Id="rId26" Type="http://schemas.microsoft.com/office/2007/relationships/media" Target="../media/media8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3" Type="http://schemas.microsoft.com/office/2007/relationships/media" Target="../media/media9.m4a"/><Relationship Id="rId4" Type="http://schemas.openxmlformats.org/officeDocument/2006/relationships/image" Target="../media/image13.png"/><Relationship Id="rId5" Type="http://schemas.openxmlformats.org/officeDocument/2006/relationships/audio" Target="../media/media10.m4a"/><Relationship Id="rId6" Type="http://schemas.microsoft.com/office/2007/relationships/media" Target="../media/media10.m4a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audio" Target="../media/media12.m4a"/><Relationship Id="rId10" Type="http://schemas.microsoft.com/office/2007/relationships/media" Target="../media/media12.m4a"/><Relationship Id="rId11" Type="http://schemas.openxmlformats.org/officeDocument/2006/relationships/audio" Target="../media/media13.m4a"/><Relationship Id="rId12" Type="http://schemas.microsoft.com/office/2007/relationships/media" Target="../media/media13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audio" Target="../media/media14.m4a"/><Relationship Id="rId8" Type="http://schemas.microsoft.com/office/2007/relationships/media" Target="../media/media14.m4a"/><Relationship Id="rId9" Type="http://schemas.openxmlformats.org/officeDocument/2006/relationships/image" Target="../media/image13.png"/><Relationship Id="rId10" Type="http://schemas.openxmlformats.org/officeDocument/2006/relationships/audio" Target="../media/media9.m4a"/><Relationship Id="rId11" Type="http://schemas.microsoft.com/office/2007/relationships/media" Target="../media/media9.m4a"/><Relationship Id="rId12" Type="http://schemas.openxmlformats.org/officeDocument/2006/relationships/audio" Target="../media/media10.m4a"/><Relationship Id="rId13" Type="http://schemas.microsoft.com/office/2007/relationships/media" Target="../media/media10.m4a"/><Relationship Id="rId14" Type="http://schemas.openxmlformats.org/officeDocument/2006/relationships/audio" Target="../media/media11.m4a"/><Relationship Id="rId15" Type="http://schemas.microsoft.com/office/2007/relationships/media" Target="../media/media11.m4a"/><Relationship Id="rId16" Type="http://schemas.openxmlformats.org/officeDocument/2006/relationships/audio" Target="../media/media12.m4a"/><Relationship Id="rId17" Type="http://schemas.microsoft.com/office/2007/relationships/media" Target="../media/media12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5.m4a"/><Relationship Id="rId3" Type="http://schemas.microsoft.com/office/2007/relationships/media" Target="../media/media15.m4a"/><Relationship Id="rId4" Type="http://schemas.openxmlformats.org/officeDocument/2006/relationships/image" Target="../media/image13.png"/><Relationship Id="rId5" Type="http://schemas.openxmlformats.org/officeDocument/2006/relationships/audio" Target="../media/media16.m4a"/><Relationship Id="rId6" Type="http://schemas.microsoft.com/office/2007/relationships/media" Target="../media/media16.m4a"/><Relationship Id="rId7" Type="http://schemas.openxmlformats.org/officeDocument/2006/relationships/audio" Target="../media/media17.m4a"/><Relationship Id="rId8" Type="http://schemas.microsoft.com/office/2007/relationships/media" Target="../media/media17.m4a"/><Relationship Id="rId9" Type="http://schemas.openxmlformats.org/officeDocument/2006/relationships/audio" Target="../media/media18.m4a"/><Relationship Id="rId10" Type="http://schemas.microsoft.com/office/2007/relationships/media" Target="../media/media18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audio" Target="../media/media15.m4a"/><Relationship Id="rId8" Type="http://schemas.microsoft.com/office/2007/relationships/media" Target="../media/media15.m4a"/><Relationship Id="rId9" Type="http://schemas.openxmlformats.org/officeDocument/2006/relationships/image" Target="../media/image13.png"/><Relationship Id="rId10" Type="http://schemas.openxmlformats.org/officeDocument/2006/relationships/audio" Target="../media/media16.m4a"/><Relationship Id="rId11" Type="http://schemas.microsoft.com/office/2007/relationships/media" Target="../media/media16.m4a"/><Relationship Id="rId12" Type="http://schemas.openxmlformats.org/officeDocument/2006/relationships/audio" Target="../media/media17.m4a"/><Relationship Id="rId13" Type="http://schemas.microsoft.com/office/2007/relationships/media" Target="../media/media17.m4a"/><Relationship Id="rId14" Type="http://schemas.openxmlformats.org/officeDocument/2006/relationships/audio" Target="../media/media18.m4a"/><Relationship Id="rId15" Type="http://schemas.microsoft.com/office/2007/relationships/media" Target="../media/media18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audio" Target="../media/media19.m4a"/><Relationship Id="rId9" Type="http://schemas.microsoft.com/office/2007/relationships/media" Target="../media/media19.m4a"/><Relationship Id="rId10" Type="http://schemas.openxmlformats.org/officeDocument/2006/relationships/image" Target="../media/image13.png"/><Relationship Id="rId11" Type="http://schemas.openxmlformats.org/officeDocument/2006/relationships/audio" Target="../media/media20.m4a"/><Relationship Id="rId12" Type="http://schemas.microsoft.com/office/2007/relationships/media" Target="../media/media20.m4a"/><Relationship Id="rId13" Type="http://schemas.openxmlformats.org/officeDocument/2006/relationships/audio" Target="../media/media21.m4a"/><Relationship Id="rId14" Type="http://schemas.microsoft.com/office/2007/relationships/media" Target="../media/media21.m4a"/><Relationship Id="rId15" Type="http://schemas.openxmlformats.org/officeDocument/2006/relationships/audio" Target="../media/media22.m4a"/><Relationship Id="rId16" Type="http://schemas.microsoft.com/office/2007/relationships/media" Target="../media/media22.m4a"/><Relationship Id="rId17" Type="http://schemas.openxmlformats.org/officeDocument/2006/relationships/audio" Target="../media/media23.m4a"/><Relationship Id="rId18" Type="http://schemas.microsoft.com/office/2007/relationships/media" Target="../media/media23.m4a"/><Relationship Id="rId19" Type="http://schemas.openxmlformats.org/officeDocument/2006/relationships/audio" Target="../media/media24.m4a"/><Relationship Id="rId20" Type="http://schemas.microsoft.com/office/2007/relationships/media" Target="../media/media24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audio" Target="../media/media25.m4a"/><Relationship Id="rId8" Type="http://schemas.microsoft.com/office/2007/relationships/media" Target="../media/media25.m4a"/><Relationship Id="rId9" Type="http://schemas.openxmlformats.org/officeDocument/2006/relationships/image" Target="../media/image13.png"/><Relationship Id="rId10" Type="http://schemas.openxmlformats.org/officeDocument/2006/relationships/audio" Target="../media/media26.m4a"/><Relationship Id="rId11" Type="http://schemas.microsoft.com/office/2007/relationships/media" Target="../media/media26.m4a"/><Relationship Id="rId12" Type="http://schemas.openxmlformats.org/officeDocument/2006/relationships/audio" Target="../media/media27.m4a"/><Relationship Id="rId13" Type="http://schemas.microsoft.com/office/2007/relationships/media" Target="../media/media27.m4a"/><Relationship Id="rId14" Type="http://schemas.openxmlformats.org/officeDocument/2006/relationships/audio" Target="../media/media28.m4a"/><Relationship Id="rId15" Type="http://schemas.microsoft.com/office/2007/relationships/media" Target="../media/media28.m4a"/><Relationship Id="rId16" Type="http://schemas.openxmlformats.org/officeDocument/2006/relationships/audio" Target="../media/media29.m4a"/><Relationship Id="rId17" Type="http://schemas.microsoft.com/office/2007/relationships/media" Target="../media/media29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audio" Target="../media/media30.m4a"/><Relationship Id="rId9" Type="http://schemas.microsoft.com/office/2007/relationships/media" Target="../media/media30.m4a"/><Relationship Id="rId10" Type="http://schemas.openxmlformats.org/officeDocument/2006/relationships/image" Target="../media/image13.png"/><Relationship Id="rId11" Type="http://schemas.openxmlformats.org/officeDocument/2006/relationships/audio" Target="../media/media31.m4a"/><Relationship Id="rId12" Type="http://schemas.microsoft.com/office/2007/relationships/media" Target="../media/media31.m4a"/><Relationship Id="rId13" Type="http://schemas.openxmlformats.org/officeDocument/2006/relationships/audio" Target="../media/media32.m4a"/><Relationship Id="rId14" Type="http://schemas.microsoft.com/office/2007/relationships/media" Target="../media/media32.m4a"/><Relationship Id="rId15" Type="http://schemas.openxmlformats.org/officeDocument/2006/relationships/audio" Target="../media/media16.m4a"/><Relationship Id="rId16" Type="http://schemas.microsoft.com/office/2007/relationships/media" Target="../media/media16.m4a"/><Relationship Id="rId17" Type="http://schemas.openxmlformats.org/officeDocument/2006/relationships/audio" Target="../media/media33.m4a"/><Relationship Id="rId18" Type="http://schemas.microsoft.com/office/2007/relationships/media" Target="../media/media33.m4a"/><Relationship Id="rId19" Type="http://schemas.openxmlformats.org/officeDocument/2006/relationships/audio" Target="../media/media34.m4a"/><Relationship Id="rId20" Type="http://schemas.microsoft.com/office/2007/relationships/media" Target="../media/media34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audio" Target="../media/media35.m4a"/><Relationship Id="rId6" Type="http://schemas.microsoft.com/office/2007/relationships/media" Target="../media/media35.m4a"/><Relationship Id="rId7" Type="http://schemas.openxmlformats.org/officeDocument/2006/relationships/image" Target="../media/image13.png"/><Relationship Id="rId8" Type="http://schemas.openxmlformats.org/officeDocument/2006/relationships/audio" Target="../media/media36.m4a"/><Relationship Id="rId9" Type="http://schemas.microsoft.com/office/2007/relationships/media" Target="../media/media36.m4a"/><Relationship Id="rId10" Type="http://schemas.openxmlformats.org/officeDocument/2006/relationships/audio" Target="../media/media37.m4a"/><Relationship Id="rId11" Type="http://schemas.microsoft.com/office/2007/relationships/media" Target="../media/media37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5576" y="2747494"/>
            <a:ext cx="2391886" cy="2731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92342" y="2618975"/>
            <a:ext cx="1552941" cy="2988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70163" y="2822464"/>
            <a:ext cx="3034482" cy="2541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01153" y="2792119"/>
            <a:ext cx="2220527" cy="2602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699027" y="3190172"/>
            <a:ext cx="2274076" cy="1806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68078" y="6651202"/>
            <a:ext cx="2606883" cy="2786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9687235" y="6563131"/>
            <a:ext cx="2297658" cy="2963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817006" y="10138219"/>
            <a:ext cx="2509027" cy="2552084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155280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108155" y="4488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3013531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7847467" y="4631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824154" y="4750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226718" y="7965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990842" y="8727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202905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3333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11655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64988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1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53333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audio>
            <p:audio isNarration="0">
              <p:cMediaNode mute="0" showWhenStopped="0" numSld="1" vol="100000">
                <p:cTn id="68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69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70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71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72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73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audio>
            <p:audio isNarration="0">
              <p:cMediaNode mute="0" showWhenStopped="0" numSld="1" vol="100000">
                <p:cTn id="74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</p:childTnLst>
        </p:cTn>
      </p:par>
    </p:tnLst>
    <p:bldLst>
      <p:bldP build="whole" bldLvl="1" animBg="1" rev="0" advAuto="0" spid="143" grpId="5"/>
      <p:bldP build="whole" bldLvl="1" animBg="1" rev="0" advAuto="0" spid="145" grpId="9"/>
      <p:bldP build="whole" bldLvl="1" animBg="1" rev="0" advAuto="0" spid="142" grpId="3"/>
      <p:bldP build="whole" bldLvl="1" animBg="1" rev="0" advAuto="0" spid="141" grpId="1"/>
      <p:bldP build="whole" bldLvl="1" animBg="1" rev="0" advAuto="0" spid="144" grpId="7"/>
      <p:bldP build="whole" bldLvl="1" animBg="1" rev="0" advAuto="0" spid="147" grpId="13"/>
      <p:bldP build="whole" bldLvl="1" animBg="1" rev="0" advAuto="0" spid="148" grpId="15"/>
      <p:bldP build="whole" bldLvl="1" animBg="1" rev="0" advAuto="0" spid="146" grpId="1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ロシア"/>
          <p:cNvSpPr txBox="1"/>
          <p:nvPr/>
        </p:nvSpPr>
        <p:spPr>
          <a:xfrm>
            <a:off x="12620625" y="7922631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ロシア</a:t>
            </a:r>
          </a:p>
        </p:txBody>
      </p:sp>
      <p:sp>
        <p:nvSpPr>
          <p:cNvPr id="160" name="カレー"/>
          <p:cNvSpPr txBox="1"/>
          <p:nvPr/>
        </p:nvSpPr>
        <p:spPr>
          <a:xfrm>
            <a:off x="3655218" y="792263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カレー</a:t>
            </a:r>
          </a:p>
        </p:txBody>
      </p:sp>
      <p:sp>
        <p:nvSpPr>
          <p:cNvPr id="161" name="メール"/>
          <p:cNvSpPr txBox="1"/>
          <p:nvPr/>
        </p:nvSpPr>
        <p:spPr>
          <a:xfrm>
            <a:off x="8468320" y="4154303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メール</a:t>
            </a:r>
          </a:p>
        </p:txBody>
      </p:sp>
      <p:sp>
        <p:nvSpPr>
          <p:cNvPr id="162" name="カメラ"/>
          <p:cNvSpPr txBox="1"/>
          <p:nvPr/>
        </p:nvSpPr>
        <p:spPr>
          <a:xfrm>
            <a:off x="3655218" y="928687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カメラ</a:t>
            </a:r>
          </a:p>
        </p:txBody>
      </p:sp>
      <p:sp>
        <p:nvSpPr>
          <p:cNvPr id="163" name="リサイクル"/>
          <p:cNvSpPr txBox="1"/>
          <p:nvPr/>
        </p:nvSpPr>
        <p:spPr>
          <a:xfrm>
            <a:off x="11910417" y="928687"/>
            <a:ext cx="88677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リサイクル</a:t>
            </a:r>
          </a:p>
        </p:txBody>
      </p:sp>
      <p:sp>
        <p:nvSpPr>
          <p:cNvPr id="16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681029" y="3893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442281" y="7203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322592" y="11346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633404" y="10989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394030" y="384571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51655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89999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16666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61655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</p:childTnLst>
        </p:cTn>
      </p:par>
    </p:tnLst>
    <p:bldLst>
      <p:bldP build="whole" bldLvl="1" animBg="1" rev="0" advAuto="0" spid="160" grpId="6"/>
      <p:bldP build="whole" bldLvl="1" animBg="1" rev="0" advAuto="0" spid="163" grpId="2"/>
      <p:bldP build="whole" bldLvl="1" animBg="1" rev="0" advAuto="0" spid="161" grpId="4"/>
      <p:bldP build="whole" bldLvl="1" animBg="1" rev="0" advAuto="0" spid="159" grpId="8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72" name="food_curry_dorodoro.png" descr="food_curry_dorodoro.png"/>
          <p:cNvPicPr>
            <a:picLocks noChangeAspect="1"/>
          </p:cNvPicPr>
          <p:nvPr/>
        </p:nvPicPr>
        <p:blipFill>
          <a:blip r:embed="rId2">
            <a:extLst/>
          </a:blip>
          <a:srcRect l="0" t="14827" r="0" b="0"/>
          <a:stretch>
            <a:fillRect/>
          </a:stretch>
        </p:blipFill>
        <p:spPr>
          <a:xfrm>
            <a:off x="3515245" y="8044742"/>
            <a:ext cx="5873312" cy="5002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computer_email.png" descr="computer_emai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60360" y="4226361"/>
            <a:ext cx="5263279" cy="5263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recycle.png" descr="recyc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33584" y="579533"/>
            <a:ext cx="5572506" cy="5363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32693" y="8944547"/>
            <a:ext cx="4774287" cy="3203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kaden_camera_compact.png" descr="kaden_camera_compact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740591" y="1295587"/>
            <a:ext cx="5422662" cy="3931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941592" y="4202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681154" y="4512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323218" y="7655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155905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585904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3333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1655" fill="hold"/>
                                        <p:tgtEl>
                                          <p:spTgt spid="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9999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16666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61655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77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78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</p:childTnLst>
        </p:cTn>
      </p:par>
    </p:tnLst>
    <p:bldLst>
      <p:bldP build="whole" bldLvl="1" animBg="1" rev="0" advAuto="0" spid="175" grpId="9"/>
      <p:bldP build="whole" bldLvl="1" animBg="1" rev="0" advAuto="0" spid="174" grpId="3"/>
      <p:bldP build="whole" bldLvl="1" animBg="1" rev="0" advAuto="0" spid="176" grpId="1"/>
      <p:bldP build="whole" bldLvl="1" animBg="1" rev="0" advAuto="0" spid="172" grpId="7"/>
      <p:bldP build="whole" bldLvl="1" animBg="1" rev="0" advAuto="0" spid="173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モンスター"/>
          <p:cNvSpPr txBox="1"/>
          <p:nvPr/>
        </p:nvSpPr>
        <p:spPr>
          <a:xfrm>
            <a:off x="6335712" y="7886913"/>
            <a:ext cx="117125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モンスター</a:t>
            </a:r>
          </a:p>
        </p:txBody>
      </p:sp>
      <p:sp>
        <p:nvSpPr>
          <p:cNvPr id="184" name="メロン"/>
          <p:cNvSpPr txBox="1"/>
          <p:nvPr/>
        </p:nvSpPr>
        <p:spPr>
          <a:xfrm>
            <a:off x="8468320" y="419002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メロン</a:t>
            </a:r>
          </a:p>
        </p:txBody>
      </p:sp>
      <p:sp>
        <p:nvSpPr>
          <p:cNvPr id="185" name="ワイン"/>
          <p:cNvSpPr txBox="1"/>
          <p:nvPr/>
        </p:nvSpPr>
        <p:spPr>
          <a:xfrm>
            <a:off x="3458765" y="1071562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ワイン</a:t>
            </a:r>
          </a:p>
        </p:txBody>
      </p:sp>
      <p:sp>
        <p:nvSpPr>
          <p:cNvPr id="186" name="ヲカヤ"/>
          <p:cNvSpPr txBox="1"/>
          <p:nvPr/>
        </p:nvSpPr>
        <p:spPr>
          <a:xfrm>
            <a:off x="13299281" y="107156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ヲカヤ</a:t>
            </a:r>
          </a:p>
        </p:txBody>
      </p:sp>
      <p:sp>
        <p:nvSpPr>
          <p:cNvPr id="187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88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847717" y="377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203655" y="3559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442404" y="6822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394779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321" fill="hold"/>
                                        <p:tgtEl>
                                          <p:spTgt spid="1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61655" fill="hold"/>
                                        <p:tgtEl>
                                          <p:spTgt spid="1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78322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20000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1" fill="hold" display="0">
                  <p:stCondLst>
                    <p:cond delay="indefinite"/>
                  </p:stCondLst>
                </p:cTn>
                <p:tgtEl>
                  <p:spTgt spid="188"/>
                </p:tgtEl>
              </p:cMediaNode>
            </p:audio>
            <p:audio isNarration="0">
              <p:cMediaNode mute="0" showWhenStopped="0" numSld="1" vol="100000">
                <p:cTn id="32" fill="hold" display="0">
                  <p:stCondLst>
                    <p:cond delay="indefinite"/>
                  </p:stCondLst>
                </p:cTn>
                <p:tgtEl>
                  <p:spTgt spid="189"/>
                </p:tgtEl>
              </p:cMediaNode>
            </p:audio>
            <p:audio isNarration="0">
              <p:cMediaNode mute="0" showWhenStopped="0" numSld="1" vol="100000">
                <p:cTn id="33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audio>
            <p:audio isNarration="0">
              <p:cMediaNode mute="0" showWhenStopped="0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audio>
          </p:childTnLst>
        </p:cTn>
      </p:par>
    </p:tnLst>
    <p:bldLst>
      <p:bldP build="whole" bldLvl="1" animBg="1" rev="0" advAuto="0" spid="186" grpId="2"/>
      <p:bldP build="whole" bldLvl="1" animBg="1" rev="0" advAuto="0" spid="183" grpId="6"/>
      <p:bldP build="whole" bldLvl="1" animBg="1" rev="0" advAuto="0" spid="184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42893" y="2318972"/>
            <a:ext cx="5960699" cy="4926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monster02.png" descr="monster0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42893" y="7067861"/>
            <a:ext cx="5960699" cy="5960699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grpSp>
        <p:nvGrpSpPr>
          <p:cNvPr id="198" name="群組"/>
          <p:cNvGrpSpPr/>
          <p:nvPr/>
        </p:nvGrpSpPr>
        <p:grpSpPr>
          <a:xfrm>
            <a:off x="2481306" y="8167374"/>
            <a:ext cx="6935272" cy="4594808"/>
            <a:chOff x="0" y="0"/>
            <a:chExt cx="6935271" cy="4594807"/>
          </a:xfrm>
        </p:grpSpPr>
        <p:pic>
          <p:nvPicPr>
            <p:cNvPr id="196" name="cut_fruit_melon.png" descr="cut_fruit_melon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08048" y="0"/>
              <a:ext cx="4227224" cy="45948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fruit_melon.png" descr="fruit_melon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411015" cy="45948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99" name="red_wine.png" descr="red_win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37493" y="1199280"/>
            <a:ext cx="4492121" cy="6349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752592" y="6346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084467" y="6107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132092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728779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8321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61655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8322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20000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203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audio>
            <p:audio isNarration="0">
              <p:cMediaNode mute="0" showWhenStopped="0" numSld="1" vol="100000">
                <p:cTn id="38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</p:childTnLst>
        </p:cTn>
      </p:par>
    </p:tnLst>
    <p:bldLst>
      <p:bldP build="whole" bldLvl="1" animBg="1" rev="0" advAuto="0" spid="198" grpId="5"/>
      <p:bldP build="whole" bldLvl="1" animBg="1" rev="0" advAuto="0" spid="194" grpId="7"/>
      <p:bldP build="whole" bldLvl="1" animBg="1" rev="0" advAuto="0" spid="193" grpId="3"/>
      <p:bldP build="whole" bldLvl="1" animBg="1" rev="0" advAuto="0" spid="19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附加內容…"/>
          <p:cNvSpPr txBox="1"/>
          <p:nvPr/>
        </p:nvSpPr>
        <p:spPr>
          <a:xfrm>
            <a:off x="3325812" y="3611563"/>
            <a:ext cx="17732376" cy="649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附加內容</a:t>
            </a:r>
          </a:p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プラスアルファ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トランシーバー"/>
          <p:cNvSpPr txBox="1"/>
          <p:nvPr/>
        </p:nvSpPr>
        <p:spPr>
          <a:xfrm>
            <a:off x="9634651" y="948531"/>
            <a:ext cx="5837993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トランシーバー</a:t>
            </a:r>
          </a:p>
        </p:txBody>
      </p:sp>
      <p:sp>
        <p:nvSpPr>
          <p:cNvPr id="208" name="ライオン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ライオン</a:t>
            </a:r>
          </a:p>
        </p:txBody>
      </p:sp>
      <p:sp>
        <p:nvSpPr>
          <p:cNvPr id="209" name="ラッコ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ラ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コ</a:t>
            </a:r>
          </a:p>
        </p:txBody>
      </p:sp>
      <p:sp>
        <p:nvSpPr>
          <p:cNvPr id="210" name="リボ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リボン</a:t>
            </a:r>
          </a:p>
        </p:txBody>
      </p:sp>
      <p:sp>
        <p:nvSpPr>
          <p:cNvPr id="211" name="ゴリラ"/>
          <p:cNvSpPr txBox="1"/>
          <p:nvPr/>
        </p:nvSpPr>
        <p:spPr>
          <a:xfrm>
            <a:off x="9357831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ゴリラ</a:t>
            </a:r>
          </a:p>
        </p:txBody>
      </p:sp>
      <p:sp>
        <p:nvSpPr>
          <p:cNvPr id="212" name="リュックサック"/>
          <p:cNvSpPr txBox="1"/>
          <p:nvPr/>
        </p:nvSpPr>
        <p:spPr>
          <a:xfrm>
            <a:off x="14267087" y="12003484"/>
            <a:ext cx="659325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リ</a:t>
            </a:r>
            <a:r>
              <a:rPr baseline="-5999"/>
              <a:t>ュッ</a:t>
            </a:r>
            <a:r>
              <a:t>クサ</a:t>
            </a:r>
            <a:r>
              <a:rPr baseline="-5999"/>
              <a:t>ッ</a:t>
            </a:r>
            <a:r>
              <a:t>ク</a:t>
            </a:r>
          </a:p>
        </p:txBody>
      </p:sp>
      <p:pic>
        <p:nvPicPr>
          <p:cNvPr id="213" name="ribbon1-3.png" descr="ribbon1-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6052" y="7734313"/>
            <a:ext cx="4464845" cy="3714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animal_lion.png" descr="animal_li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59346" y="2044022"/>
            <a:ext cx="4709091" cy="4532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machine_transceiver.png" descr="machine_transceiv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99239" y="1955727"/>
            <a:ext cx="4308818" cy="470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character_animal_rakko.png" descr="character_animal_rakk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13520" y="1955727"/>
            <a:ext cx="3885000" cy="470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animal_gorilla.png" descr="animal_gorilla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826537" y="7237143"/>
            <a:ext cx="4096909" cy="470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rucksack_backpack.png" descr="rucksack_backpack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209167" y="7343098"/>
            <a:ext cx="4709091" cy="4497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80343" y="5369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323842" y="5107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322467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204031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132092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085842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54988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8322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6666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13333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606666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23"/>
                </p:tgtEl>
              </p:cMediaNode>
            </p:audio>
          </p:childTnLst>
        </p:cTn>
      </p:par>
    </p:tnLst>
    <p:bldLst>
      <p:bldP build="whole" bldLvl="1" animBg="1" rev="0" advAuto="0" spid="210" grpId="7"/>
      <p:bldP build="whole" bldLvl="1" animBg="1" rev="0" advAuto="0" spid="207" grpId="3"/>
      <p:bldP build="whole" bldLvl="1" animBg="1" rev="0" advAuto="0" spid="211" grpId="9"/>
      <p:bldP build="whole" bldLvl="1" animBg="1" rev="0" advAuto="0" spid="208" grpId="1"/>
      <p:bldP build="whole" bldLvl="1" animBg="1" rev="0" advAuto="0" spid="212" grpId="11"/>
      <p:bldP build="whole" bldLvl="1" animBg="1" rev="0" advAuto="0" spid="209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サンダル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サンダル</a:t>
            </a:r>
          </a:p>
        </p:txBody>
      </p:sp>
      <p:sp>
        <p:nvSpPr>
          <p:cNvPr id="227" name="トンネル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トンネル</a:t>
            </a:r>
          </a:p>
        </p:txBody>
      </p:sp>
      <p:sp>
        <p:nvSpPr>
          <p:cNvPr id="228" name="ルーペ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ルーペ</a:t>
            </a:r>
          </a:p>
        </p:txBody>
      </p:sp>
      <p:sp>
        <p:nvSpPr>
          <p:cNvPr id="229" name="レール"/>
          <p:cNvSpPr txBox="1"/>
          <p:nvPr/>
        </p:nvSpPr>
        <p:spPr>
          <a:xfrm>
            <a:off x="6571519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レール</a:t>
            </a:r>
          </a:p>
        </p:txBody>
      </p:sp>
      <p:sp>
        <p:nvSpPr>
          <p:cNvPr id="230" name="レモン"/>
          <p:cNvSpPr txBox="1"/>
          <p:nvPr/>
        </p:nvSpPr>
        <p:spPr>
          <a:xfrm>
            <a:off x="12456691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レモン</a:t>
            </a:r>
          </a:p>
        </p:txBody>
      </p:sp>
      <p:pic>
        <p:nvPicPr>
          <p:cNvPr id="231" name="tunnel.png" descr="tunne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0508" y="2154683"/>
            <a:ext cx="4915933" cy="389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beach_sandal_blue.png" descr="beach_sandal_blu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3021" y="1919811"/>
            <a:ext cx="3757958" cy="43697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bunbougu_mushimegane.png" descr="bunbougu_mushimega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839641" y="1919811"/>
            <a:ext cx="2632756" cy="43697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fruit_lemon.png" descr="fruit_lemo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788993" y="7914008"/>
            <a:ext cx="4369718" cy="3856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senro.png" descr="senr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25462" y="7678929"/>
            <a:ext cx="4326435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156531" y="5369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704467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108280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300029" y="5393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346655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4988" fill="hold"/>
                                        <p:tgtEl>
                                          <p:spTgt spid="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6666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1655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38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4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3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39"/>
                </p:tgtEl>
              </p:cMediaNode>
            </p:audio>
          </p:childTnLst>
        </p:cTn>
      </p:par>
    </p:tnLst>
    <p:bldLst>
      <p:bldP build="whole" bldLvl="1" animBg="1" rev="0" advAuto="0" spid="229" grpId="7"/>
      <p:bldP build="whole" bldLvl="1" animBg="1" rev="0" advAuto="0" spid="226" grpId="2"/>
      <p:bldP build="whole" bldLvl="1" animBg="1" rev="0" advAuto="0" spid="227" grpId="1"/>
      <p:bldP build="whole" bldLvl="1" animBg="1" rev="0" advAuto="0" spid="230" grpId="9"/>
      <p:bldP build="whole" bldLvl="1" animBg="1" rev="0" advAuto="0" spid="228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ロケット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ロケ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</a:p>
        </p:txBody>
      </p:sp>
      <p:sp>
        <p:nvSpPr>
          <p:cNvPr id="243" name="ロボット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ロボ</a:t>
            </a:r>
            <a:r>
              <a:rPr baseline="-5999"/>
              <a:t>ッ</a:t>
            </a:r>
            <a:r>
              <a:t>ト</a:t>
            </a:r>
          </a:p>
        </p:txBody>
      </p:sp>
      <p:sp>
        <p:nvSpPr>
          <p:cNvPr id="244" name="ロープウェー"/>
          <p:cNvSpPr txBox="1"/>
          <p:nvPr/>
        </p:nvSpPr>
        <p:spPr>
          <a:xfrm>
            <a:off x="15263812" y="948531"/>
            <a:ext cx="578441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ロープウ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ェ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45" name="ワイ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ワイン</a:t>
            </a:r>
          </a:p>
        </p:txBody>
      </p:sp>
      <p:sp>
        <p:nvSpPr>
          <p:cNvPr id="246" name="ワッペン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ワ</a:t>
            </a:r>
            <a:r>
              <a:rPr baseline="-5999"/>
              <a:t>ッ</a:t>
            </a:r>
            <a:r>
              <a:t>ペン</a:t>
            </a:r>
          </a:p>
        </p:txBody>
      </p:sp>
      <p:sp>
        <p:nvSpPr>
          <p:cNvPr id="247" name="ワイシャツ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ワイシ</a:t>
            </a:r>
            <a:r>
              <a:rPr baseline="-5999"/>
              <a:t>ャ</a:t>
            </a:r>
            <a:r>
              <a:t>ツ</a:t>
            </a:r>
          </a:p>
        </p:txBody>
      </p:sp>
      <p:pic>
        <p:nvPicPr>
          <p:cNvPr id="248" name="ropeway.png" descr="ropewa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76330" y="1926021"/>
            <a:ext cx="4759381" cy="47953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kyodai_robot.png" descr="kyodai_robo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05198" y="1946700"/>
            <a:ext cx="4516288" cy="4753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space_saturnV_rocket_apollo11.png" descr="space_saturnV_rocket_apollo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80695">
            <a:off x="10904204" y="1262132"/>
            <a:ext cx="3153557" cy="60412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red_wine.png" descr="red_wi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72121" y="7491211"/>
            <a:ext cx="3182442" cy="4498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wappen.png" descr="wappe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50456" y="7509345"/>
            <a:ext cx="5061052" cy="4795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waisyatsu.png" descr="waisyats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467401" y="7830060"/>
            <a:ext cx="5377237" cy="41539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84405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966031" y="5750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85904" y="5774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89155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75593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38279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81655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4988" fill="hold"/>
                                        <p:tgtEl>
                                          <p:spTgt spid="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84988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58321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09999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621655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5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5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58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5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audio>
          </p:childTnLst>
        </p:cTn>
      </p:par>
    </p:tnLst>
    <p:bldLst>
      <p:bldP build="whole" bldLvl="1" animBg="1" rev="0" advAuto="0" spid="243" grpId="1"/>
      <p:bldP build="whole" bldLvl="1" animBg="1" rev="0" advAuto="0" spid="242" grpId="3"/>
      <p:bldP build="whole" bldLvl="1" animBg="1" rev="0" advAuto="0" spid="245" grpId="7"/>
      <p:bldP build="whole" bldLvl="1" animBg="1" rev="0" advAuto="0" spid="247" grpId="11"/>
      <p:bldP build="whole" bldLvl="1" animBg="1" rev="0" advAuto="0" spid="246" grpId="9"/>
      <p:bldP build="whole" bldLvl="1" animBg="1" rev="0" advAuto="0" spid="244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ランプ"/>
          <p:cNvSpPr txBox="1"/>
          <p:nvPr/>
        </p:nvSpPr>
        <p:spPr>
          <a:xfrm>
            <a:off x="3811986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ランプ</a:t>
            </a:r>
          </a:p>
        </p:txBody>
      </p:sp>
      <p:sp>
        <p:nvSpPr>
          <p:cNvPr id="262" name="カメレオン"/>
          <p:cNvSpPr txBox="1"/>
          <p:nvPr/>
        </p:nvSpPr>
        <p:spPr>
          <a:xfrm>
            <a:off x="15100478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カメレオン</a:t>
            </a:r>
          </a:p>
        </p:txBody>
      </p:sp>
      <p:sp>
        <p:nvSpPr>
          <p:cNvPr id="263" name="ジャングル"/>
          <p:cNvSpPr txBox="1"/>
          <p:nvPr/>
        </p:nvSpPr>
        <p:spPr>
          <a:xfrm>
            <a:off x="9514105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ジ</a:t>
            </a:r>
            <a:r>
              <a:rPr baseline="-5999"/>
              <a:t>ャ</a:t>
            </a:r>
            <a:r>
              <a:t>ングル</a:t>
            </a:r>
          </a:p>
        </p:txBody>
      </p:sp>
      <p:pic>
        <p:nvPicPr>
          <p:cNvPr id="264" name="animal_chameleon.png" descr="animal_chamele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61027" y="2154240"/>
            <a:ext cx="5313224" cy="4742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lantern.png" descr="lanter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64008" y="1868654"/>
            <a:ext cx="4330278" cy="5313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mori_jungle.png" descr="mori_jung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74654" y="6631468"/>
            <a:ext cx="5313224" cy="5313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179592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9061904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585156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4988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61655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28322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  <p:audio isNarration="0">
              <p:cMediaNode mute="0" showWhenStopped="0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audio>
            <p:audio isNarration="0">
              <p:cMediaNode mute="0" showWhenStopped="0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</p:childTnLst>
        </p:cTn>
      </p:par>
    </p:tnLst>
    <p:bldLst>
      <p:bldP build="whole" bldLvl="1" animBg="1" rev="0" advAuto="0" spid="263" grpId="5"/>
      <p:bldP build="whole" bldLvl="1" animBg="1" rev="0" advAuto="0" spid="261" grpId="1"/>
      <p:bldP build="whole" bldLvl="1" animBg="1" rev="0" advAuto="0" spid="262" grpId="3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