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  <Override PartName="/ppt/media/media46.m4a" ContentType="audio/unknown"/>
  <Override PartName="/ppt/media/media47.m4a" ContentType="audio/unknown"/>
  <Override PartName="/ppt/media/media48.m4a" ContentType="audio/unknown"/>
  <Override PartName="/ppt/media/media49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5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Relationship Id="rId25" Type="http://schemas.openxmlformats.org/officeDocument/2006/relationships/audio" Target="../media/media7.m4a"/><Relationship Id="rId26" Type="http://schemas.microsoft.com/office/2007/relationships/media" Target="../media/media7.m4a"/><Relationship Id="rId27" Type="http://schemas.openxmlformats.org/officeDocument/2006/relationships/audio" Target="../media/media8.m4a"/><Relationship Id="rId28" Type="http://schemas.microsoft.com/office/2007/relationships/media" Target="../media/media8.m4a"/><Relationship Id="rId29" Type="http://schemas.openxmlformats.org/officeDocument/2006/relationships/audio" Target="../media/media9.m4a"/><Relationship Id="rId30" Type="http://schemas.microsoft.com/office/2007/relationships/media" Target="../media/media9.m4a"/><Relationship Id="rId31" Type="http://schemas.openxmlformats.org/officeDocument/2006/relationships/audio" Target="../media/media10.m4a"/><Relationship Id="rId32" Type="http://schemas.microsoft.com/office/2007/relationships/media" Target="../media/media10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5.png"/><Relationship Id="rId5" Type="http://schemas.openxmlformats.org/officeDocument/2006/relationships/audio" Target="../media/media12.m4a"/><Relationship Id="rId6" Type="http://schemas.microsoft.com/office/2007/relationships/media" Target="../media/media12.m4a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audio" Target="../media/media14.m4a"/><Relationship Id="rId10" Type="http://schemas.microsoft.com/office/2007/relationships/media" Target="../media/media14.m4a"/><Relationship Id="rId11" Type="http://schemas.openxmlformats.org/officeDocument/2006/relationships/audio" Target="../media/media15.m4a"/><Relationship Id="rId12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tif"/><Relationship Id="rId6" Type="http://schemas.openxmlformats.org/officeDocument/2006/relationships/image" Target="../media/image19.png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image" Target="../media/image15.png"/><Relationship Id="rId10" Type="http://schemas.openxmlformats.org/officeDocument/2006/relationships/audio" Target="../media/media12.m4a"/><Relationship Id="rId11" Type="http://schemas.microsoft.com/office/2007/relationships/media" Target="../media/media12.m4a"/><Relationship Id="rId12" Type="http://schemas.openxmlformats.org/officeDocument/2006/relationships/audio" Target="../media/media13.m4a"/><Relationship Id="rId13" Type="http://schemas.microsoft.com/office/2007/relationships/media" Target="../media/media13.m4a"/><Relationship Id="rId14" Type="http://schemas.openxmlformats.org/officeDocument/2006/relationships/audio" Target="../media/media14.m4a"/><Relationship Id="rId15" Type="http://schemas.microsoft.com/office/2007/relationships/media" Target="../media/media14.m4a"/><Relationship Id="rId16" Type="http://schemas.openxmlformats.org/officeDocument/2006/relationships/audio" Target="../media/media15.m4a"/><Relationship Id="rId17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6.m4a"/><Relationship Id="rId3" Type="http://schemas.microsoft.com/office/2007/relationships/media" Target="../media/media16.m4a"/><Relationship Id="rId4" Type="http://schemas.openxmlformats.org/officeDocument/2006/relationships/image" Target="../media/image15.png"/><Relationship Id="rId5" Type="http://schemas.openxmlformats.org/officeDocument/2006/relationships/audio" Target="../media/media17.m4a"/><Relationship Id="rId6" Type="http://schemas.microsoft.com/office/2007/relationships/media" Target="../media/media17.m4a"/><Relationship Id="rId7" Type="http://schemas.openxmlformats.org/officeDocument/2006/relationships/audio" Target="../media/media18.m4a"/><Relationship Id="rId8" Type="http://schemas.microsoft.com/office/2007/relationships/media" Target="../media/media18.m4a"/><Relationship Id="rId9" Type="http://schemas.openxmlformats.org/officeDocument/2006/relationships/audio" Target="../media/media19.m4a"/><Relationship Id="rId10" Type="http://schemas.microsoft.com/office/2007/relationships/media" Target="../media/media19.m4a"/><Relationship Id="rId11" Type="http://schemas.openxmlformats.org/officeDocument/2006/relationships/audio" Target="../media/media20.m4a"/><Relationship Id="rId12" Type="http://schemas.microsoft.com/office/2007/relationships/media" Target="../media/media20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tif"/><Relationship Id="rId3" Type="http://schemas.openxmlformats.org/officeDocument/2006/relationships/image" Target="../media/image3.tif"/><Relationship Id="rId4" Type="http://schemas.openxmlformats.org/officeDocument/2006/relationships/image" Target="../media/image4.tif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audio" Target="../media/media16.m4a"/><Relationship Id="rId8" Type="http://schemas.microsoft.com/office/2007/relationships/media" Target="../media/media16.m4a"/><Relationship Id="rId9" Type="http://schemas.openxmlformats.org/officeDocument/2006/relationships/image" Target="../media/image15.png"/><Relationship Id="rId10" Type="http://schemas.openxmlformats.org/officeDocument/2006/relationships/audio" Target="../media/media17.m4a"/><Relationship Id="rId11" Type="http://schemas.microsoft.com/office/2007/relationships/media" Target="../media/media17.m4a"/><Relationship Id="rId12" Type="http://schemas.openxmlformats.org/officeDocument/2006/relationships/audio" Target="../media/media18.m4a"/><Relationship Id="rId13" Type="http://schemas.microsoft.com/office/2007/relationships/media" Target="../media/media18.m4a"/><Relationship Id="rId14" Type="http://schemas.openxmlformats.org/officeDocument/2006/relationships/audio" Target="../media/media19.m4a"/><Relationship Id="rId15" Type="http://schemas.microsoft.com/office/2007/relationships/media" Target="../media/media19.m4a"/><Relationship Id="rId16" Type="http://schemas.openxmlformats.org/officeDocument/2006/relationships/audio" Target="../media/media20.m4a"/><Relationship Id="rId17" Type="http://schemas.microsoft.com/office/2007/relationships/media" Target="../media/media2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5.tif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audio" Target="../media/media21.m4a"/><Relationship Id="rId9" Type="http://schemas.microsoft.com/office/2007/relationships/media" Target="../media/media21.m4a"/><Relationship Id="rId10" Type="http://schemas.openxmlformats.org/officeDocument/2006/relationships/image" Target="../media/image15.png"/><Relationship Id="rId11" Type="http://schemas.openxmlformats.org/officeDocument/2006/relationships/audio" Target="../media/media22.m4a"/><Relationship Id="rId12" Type="http://schemas.microsoft.com/office/2007/relationships/media" Target="../media/media22.m4a"/><Relationship Id="rId13" Type="http://schemas.openxmlformats.org/officeDocument/2006/relationships/audio" Target="../media/media23.m4a"/><Relationship Id="rId14" Type="http://schemas.microsoft.com/office/2007/relationships/media" Target="../media/media23.m4a"/><Relationship Id="rId15" Type="http://schemas.openxmlformats.org/officeDocument/2006/relationships/audio" Target="../media/media24.m4a"/><Relationship Id="rId16" Type="http://schemas.microsoft.com/office/2007/relationships/media" Target="../media/media24.m4a"/><Relationship Id="rId17" Type="http://schemas.openxmlformats.org/officeDocument/2006/relationships/audio" Target="../media/media25.m4a"/><Relationship Id="rId18" Type="http://schemas.microsoft.com/office/2007/relationships/media" Target="../media/media25.m4a"/><Relationship Id="rId19" Type="http://schemas.openxmlformats.org/officeDocument/2006/relationships/audio" Target="../media/media26.m4a"/><Relationship Id="rId20" Type="http://schemas.microsoft.com/office/2007/relationships/media" Target="../media/media26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audio" Target="../media/media27.m4a"/><Relationship Id="rId9" Type="http://schemas.microsoft.com/office/2007/relationships/media" Target="../media/media27.m4a"/><Relationship Id="rId10" Type="http://schemas.openxmlformats.org/officeDocument/2006/relationships/image" Target="../media/image15.png"/><Relationship Id="rId11" Type="http://schemas.openxmlformats.org/officeDocument/2006/relationships/audio" Target="../media/media28.m4a"/><Relationship Id="rId12" Type="http://schemas.microsoft.com/office/2007/relationships/media" Target="../media/media28.m4a"/><Relationship Id="rId13" Type="http://schemas.openxmlformats.org/officeDocument/2006/relationships/audio" Target="../media/media29.m4a"/><Relationship Id="rId14" Type="http://schemas.microsoft.com/office/2007/relationships/media" Target="../media/media29.m4a"/><Relationship Id="rId15" Type="http://schemas.openxmlformats.org/officeDocument/2006/relationships/audio" Target="../media/media30.m4a"/><Relationship Id="rId16" Type="http://schemas.microsoft.com/office/2007/relationships/media" Target="../media/media30.m4a"/><Relationship Id="rId17" Type="http://schemas.openxmlformats.org/officeDocument/2006/relationships/audio" Target="../media/media31.m4a"/><Relationship Id="rId18" Type="http://schemas.microsoft.com/office/2007/relationships/media" Target="../media/media31.m4a"/><Relationship Id="rId19" Type="http://schemas.openxmlformats.org/officeDocument/2006/relationships/audio" Target="../media/media32.m4a"/><Relationship Id="rId20" Type="http://schemas.microsoft.com/office/2007/relationships/media" Target="../media/media32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audio" Target="../media/media33.m4a"/><Relationship Id="rId9" Type="http://schemas.microsoft.com/office/2007/relationships/media" Target="../media/media33.m4a"/><Relationship Id="rId10" Type="http://schemas.openxmlformats.org/officeDocument/2006/relationships/image" Target="../media/image15.png"/><Relationship Id="rId11" Type="http://schemas.openxmlformats.org/officeDocument/2006/relationships/audio" Target="../media/media34.m4a"/><Relationship Id="rId12" Type="http://schemas.microsoft.com/office/2007/relationships/media" Target="../media/media34.m4a"/><Relationship Id="rId13" Type="http://schemas.openxmlformats.org/officeDocument/2006/relationships/audio" Target="../media/media35.m4a"/><Relationship Id="rId14" Type="http://schemas.microsoft.com/office/2007/relationships/media" Target="../media/media35.m4a"/><Relationship Id="rId15" Type="http://schemas.openxmlformats.org/officeDocument/2006/relationships/audio" Target="../media/media36.m4a"/><Relationship Id="rId16" Type="http://schemas.microsoft.com/office/2007/relationships/media" Target="../media/media36.m4a"/><Relationship Id="rId17" Type="http://schemas.openxmlformats.org/officeDocument/2006/relationships/audio" Target="../media/media37.m4a"/><Relationship Id="rId18" Type="http://schemas.microsoft.com/office/2007/relationships/media" Target="../media/media37.m4a"/><Relationship Id="rId19" Type="http://schemas.openxmlformats.org/officeDocument/2006/relationships/audio" Target="../media/media38.m4a"/><Relationship Id="rId20" Type="http://schemas.microsoft.com/office/2007/relationships/media" Target="../media/media38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audio" Target="../media/media39.m4a"/><Relationship Id="rId9" Type="http://schemas.microsoft.com/office/2007/relationships/media" Target="../media/media39.m4a"/><Relationship Id="rId10" Type="http://schemas.openxmlformats.org/officeDocument/2006/relationships/image" Target="../media/image15.png"/><Relationship Id="rId11" Type="http://schemas.openxmlformats.org/officeDocument/2006/relationships/audio" Target="../media/media40.m4a"/><Relationship Id="rId12" Type="http://schemas.microsoft.com/office/2007/relationships/media" Target="../media/media40.m4a"/><Relationship Id="rId13" Type="http://schemas.openxmlformats.org/officeDocument/2006/relationships/audio" Target="../media/media41.m4a"/><Relationship Id="rId14" Type="http://schemas.microsoft.com/office/2007/relationships/media" Target="../media/media41.m4a"/><Relationship Id="rId15" Type="http://schemas.openxmlformats.org/officeDocument/2006/relationships/audio" Target="../media/media42.m4a"/><Relationship Id="rId16" Type="http://schemas.microsoft.com/office/2007/relationships/media" Target="../media/media42.m4a"/><Relationship Id="rId17" Type="http://schemas.openxmlformats.org/officeDocument/2006/relationships/audio" Target="../media/media43.m4a"/><Relationship Id="rId18" Type="http://schemas.microsoft.com/office/2007/relationships/media" Target="../media/media43.m4a"/><Relationship Id="rId19" Type="http://schemas.openxmlformats.org/officeDocument/2006/relationships/audio" Target="../media/media44.m4a"/><Relationship Id="rId20" Type="http://schemas.microsoft.com/office/2007/relationships/media" Target="../media/media44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20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audio" Target="../media/media45.m4a"/><Relationship Id="rId9" Type="http://schemas.microsoft.com/office/2007/relationships/media" Target="../media/media45.m4a"/><Relationship Id="rId10" Type="http://schemas.openxmlformats.org/officeDocument/2006/relationships/image" Target="../media/image15.png"/><Relationship Id="rId11" Type="http://schemas.openxmlformats.org/officeDocument/2006/relationships/audio" Target="../media/media46.m4a"/><Relationship Id="rId12" Type="http://schemas.microsoft.com/office/2007/relationships/media" Target="../media/media46.m4a"/><Relationship Id="rId13" Type="http://schemas.openxmlformats.org/officeDocument/2006/relationships/audio" Target="../media/media47.m4a"/><Relationship Id="rId14" Type="http://schemas.microsoft.com/office/2007/relationships/media" Target="../media/media47.m4a"/><Relationship Id="rId15" Type="http://schemas.openxmlformats.org/officeDocument/2006/relationships/audio" Target="../media/media20.m4a"/><Relationship Id="rId16" Type="http://schemas.microsoft.com/office/2007/relationships/media" Target="../media/media20.m4a"/><Relationship Id="rId17" Type="http://schemas.openxmlformats.org/officeDocument/2006/relationships/audio" Target="../media/media48.m4a"/><Relationship Id="rId18" Type="http://schemas.microsoft.com/office/2007/relationships/media" Target="../media/media48.m4a"/><Relationship Id="rId19" Type="http://schemas.openxmlformats.org/officeDocument/2006/relationships/audio" Target="../media/media49.m4a"/><Relationship Id="rId20" Type="http://schemas.microsoft.com/office/2007/relationships/media" Target="../media/media49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2490" y="8176970"/>
            <a:ext cx="2698805" cy="2745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21413" y="8404432"/>
            <a:ext cx="2559027" cy="260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711870" y="8404432"/>
            <a:ext cx="2901792" cy="260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445091" y="8845245"/>
            <a:ext cx="3110005" cy="1720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314160" y="8434623"/>
            <a:ext cx="2559026" cy="25415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85499" y="3613435"/>
            <a:ext cx="2488479" cy="27024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032725" y="3764318"/>
            <a:ext cx="2515318" cy="2400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717834" y="3607194"/>
            <a:ext cx="2786571" cy="2421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5674193" y="3466706"/>
            <a:ext cx="2786572" cy="27024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0088218" y="3764318"/>
            <a:ext cx="2740981" cy="240067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655218" y="5703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798717" y="5512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537406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8180842" y="5774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086092" y="5965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702843" y="11227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774905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513593" y="11179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8157029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371842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43333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3333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86666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00000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00000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</p:childTnLst>
        </p:cTn>
      </p:par>
    </p:tnLst>
    <p:bldLst>
      <p:bldP build="whole" bldLvl="1" animBg="1" rev="0" advAuto="0" spid="147" grpId="3"/>
      <p:bldP build="whole" bldLvl="1" animBg="1" rev="0" advAuto="0" spid="150" grpId="9"/>
      <p:bldP build="whole" bldLvl="1" animBg="1" rev="0" advAuto="0" spid="142" grpId="13"/>
      <p:bldP build="whole" bldLvl="1" animBg="1" rev="0" advAuto="0" spid="143" grpId="15"/>
      <p:bldP build="whole" bldLvl="1" animBg="1" rev="0" advAuto="0" spid="144" grpId="17"/>
      <p:bldP build="whole" bldLvl="1" animBg="1" rev="0" advAuto="0" spid="145" grpId="19"/>
      <p:bldP build="whole" bldLvl="1" animBg="1" rev="0" advAuto="0" spid="141" grpId="11"/>
      <p:bldP build="whole" bldLvl="1" animBg="1" rev="0" advAuto="0" spid="149" grpId="7"/>
      <p:bldP build="whole" bldLvl="1" animBg="1" rev="0" advAuto="0" spid="148" grpId="5"/>
      <p:bldP build="whole" bldLvl="1" animBg="1" rev="0" advAuto="0" spid="14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ぬの"/>
          <p:cNvSpPr txBox="1"/>
          <p:nvPr/>
        </p:nvSpPr>
        <p:spPr>
          <a:xfrm>
            <a:off x="12959953" y="8002999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ぬの</a:t>
            </a:r>
          </a:p>
        </p:txBody>
      </p:sp>
      <p:sp>
        <p:nvSpPr>
          <p:cNvPr id="164" name="ねこ"/>
          <p:cNvSpPr txBox="1"/>
          <p:nvPr/>
        </p:nvSpPr>
        <p:spPr>
          <a:xfrm>
            <a:off x="3655218" y="800299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ねこ</a:t>
            </a:r>
          </a:p>
        </p:txBody>
      </p:sp>
      <p:sp>
        <p:nvSpPr>
          <p:cNvPr id="165" name="いぬ"/>
          <p:cNvSpPr txBox="1"/>
          <p:nvPr/>
        </p:nvSpPr>
        <p:spPr>
          <a:xfrm>
            <a:off x="8468320" y="407393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いぬ</a:t>
            </a:r>
          </a:p>
        </p:txBody>
      </p:sp>
      <p:sp>
        <p:nvSpPr>
          <p:cNvPr id="166" name="なし"/>
          <p:cNvSpPr txBox="1"/>
          <p:nvPr/>
        </p:nvSpPr>
        <p:spPr>
          <a:xfrm>
            <a:off x="3655218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なし</a:t>
            </a:r>
          </a:p>
        </p:txBody>
      </p:sp>
      <p:sp>
        <p:nvSpPr>
          <p:cNvPr id="167" name="にく"/>
          <p:cNvSpPr txBox="1"/>
          <p:nvPr/>
        </p:nvSpPr>
        <p:spPr>
          <a:xfrm>
            <a:off x="12959953" y="48220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にく</a:t>
            </a:r>
          </a:p>
        </p:txBody>
      </p:sp>
      <p:sp>
        <p:nvSpPr>
          <p:cNvPr id="16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989843" y="7250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108155" y="3679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299904" y="3726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846217" y="11346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657092" y="111323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8322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38321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14988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04988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00000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</p:childTnLst>
        </p:cTn>
      </p:par>
    </p:tnLst>
    <p:bldLst>
      <p:bldP build="whole" bldLvl="1" animBg="1" rev="0" advAuto="0" spid="164" grpId="6"/>
      <p:bldP build="whole" bldLvl="1" animBg="1" rev="0" advAuto="0" spid="165" grpId="4"/>
      <p:bldP build="whole" bldLvl="1" animBg="1" rev="0" advAuto="0" spid="163" grpId="8"/>
      <p:bldP build="whole" bldLvl="1" animBg="1" rev="0" advAuto="0" spid="16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et_cat_kedukuroi.png" descr="pet_cat_kedukuro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2410" y="7604559"/>
            <a:ext cx="5070488" cy="54668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patch_work.png" descr="patch_wor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97274" y="8143875"/>
            <a:ext cx="5817195" cy="5286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dog_beagle.png" descr="dog_beagl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38195" y="4069337"/>
            <a:ext cx="5507610" cy="5577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67197" y="1126605"/>
            <a:ext cx="5958934" cy="30539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fruit_younashi.png" descr="fruit_younash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762500" y="589359"/>
            <a:ext cx="3890308" cy="489347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8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918531" y="756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7965280" y="4464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8966654" y="4179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846342" y="11013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871529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8322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38321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14988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4988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</p:childTnLst>
        </p:cTn>
      </p:par>
    </p:tnLst>
    <p:bldLst>
      <p:bldP build="whole" bldLvl="1" animBg="1" rev="0" advAuto="0" spid="177" grpId="5"/>
      <p:bldP build="whole" bldLvl="1" animBg="1" rev="0" advAuto="0" spid="178" grpId="3"/>
      <p:bldP build="whole" bldLvl="1" animBg="1" rev="0" advAuto="0" spid="179" grpId="1"/>
      <p:bldP build="whole" bldLvl="1" animBg="1" rev="0" advAuto="0" spid="175" grpId="7"/>
      <p:bldP build="whole" bldLvl="1" animBg="1" rev="0" advAuto="0" spid="176" grpId="9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ほし"/>
          <p:cNvSpPr txBox="1"/>
          <p:nvPr/>
        </p:nvSpPr>
        <p:spPr>
          <a:xfrm>
            <a:off x="13263562" y="8002999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ほし</a:t>
            </a:r>
          </a:p>
        </p:txBody>
      </p:sp>
      <p:sp>
        <p:nvSpPr>
          <p:cNvPr id="188" name="へいし"/>
          <p:cNvSpPr txBox="1"/>
          <p:nvPr/>
        </p:nvSpPr>
        <p:spPr>
          <a:xfrm>
            <a:off x="3655218" y="800299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へいし</a:t>
            </a:r>
          </a:p>
        </p:txBody>
      </p:sp>
      <p:sp>
        <p:nvSpPr>
          <p:cNvPr id="189" name="ふね"/>
          <p:cNvSpPr txBox="1"/>
          <p:nvPr/>
        </p:nvSpPr>
        <p:spPr>
          <a:xfrm>
            <a:off x="8468320" y="407393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ふね</a:t>
            </a:r>
          </a:p>
        </p:txBody>
      </p:sp>
      <p:sp>
        <p:nvSpPr>
          <p:cNvPr id="190" name="はな"/>
          <p:cNvSpPr txBox="1"/>
          <p:nvPr/>
        </p:nvSpPr>
        <p:spPr>
          <a:xfrm>
            <a:off x="3655218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はな</a:t>
            </a:r>
          </a:p>
        </p:txBody>
      </p:sp>
      <p:sp>
        <p:nvSpPr>
          <p:cNvPr id="191" name="ひ"/>
          <p:cNvSpPr txBox="1"/>
          <p:nvPr/>
        </p:nvSpPr>
        <p:spPr>
          <a:xfrm>
            <a:off x="13263562" y="48220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ひ</a:t>
            </a:r>
          </a:p>
        </p:txBody>
      </p:sp>
      <p:sp>
        <p:nvSpPr>
          <p:cNvPr id="192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3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727280" y="386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7537904" y="3845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331156" y="72350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251155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180842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655" fill="hold"/>
                                        <p:tgtEl>
                                          <p:spTgt spid="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0000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26666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84988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29999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93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</p:childTnLst>
        </p:cTn>
      </p:par>
    </p:tnLst>
    <p:bldLst>
      <p:bldP build="whole" bldLvl="1" animBg="1" rev="0" advAuto="0" spid="191" grpId="2"/>
      <p:bldP build="whole" bldLvl="1" animBg="1" rev="0" advAuto="0" spid="189" grpId="4"/>
      <p:bldP build="whole" bldLvl="1" animBg="1" rev="0" advAuto="0" spid="188" grpId="6"/>
      <p:bldP build="whole" bldLvl="1" animBg="1" rev="0" advAuto="0" spid="187" grpId="8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34550" y="705445"/>
            <a:ext cx="4492680" cy="558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42389" y="4243823"/>
            <a:ext cx="6299223" cy="5228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110414" y="457064"/>
            <a:ext cx="5428951" cy="6082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mark_tenki_star.png" descr="mark_tenki_sta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431132" y="8304708"/>
            <a:ext cx="4844880" cy="4817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gomi_mark03_bin2.png" descr="gomi_mark03_bin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851671" y="8986501"/>
            <a:ext cx="5250658" cy="3454380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0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7893842" y="4822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228592" y="5703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997781" y="9068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7679530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466717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11655" fill="hold"/>
                                        <p:tgtEl>
                                          <p:spTgt spid="2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2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26666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4988" fill="hold"/>
                                        <p:tgtEl>
                                          <p:spTgt spid="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9999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08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06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05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audio>
          </p:childTnLst>
        </p:cTn>
      </p:par>
    </p:tnLst>
    <p:bldLst>
      <p:bldP build="whole" bldLvl="1" animBg="1" rev="0" advAuto="0" spid="201" grpId="3"/>
      <p:bldP build="whole" bldLvl="1" animBg="1" rev="0" advAuto="0" spid="203" grpId="7"/>
      <p:bldP build="whole" bldLvl="1" animBg="1" rev="0" advAuto="0" spid="202" grpId="9"/>
      <p:bldP build="whole" bldLvl="1" animBg="1" rev="0" advAuto="0" spid="200" grpId="5"/>
      <p:bldP build="whole" bldLvl="1" animBg="1" rev="0" advAuto="0" spid="19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なす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なす</a:t>
            </a:r>
          </a:p>
        </p:txBody>
      </p:sp>
      <p:sp>
        <p:nvSpPr>
          <p:cNvPr id="214" name="さかな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さかな</a:t>
            </a:r>
          </a:p>
        </p:txBody>
      </p:sp>
      <p:sp>
        <p:nvSpPr>
          <p:cNvPr id="215" name="ながぐつ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な</a:t>
            </a:r>
            <a:r>
              <a:t>がぐ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つ</a:t>
            </a:r>
          </a:p>
        </p:txBody>
      </p:sp>
      <p:sp>
        <p:nvSpPr>
          <p:cNvPr id="216" name="にじ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に</a:t>
            </a:r>
            <a:r>
              <a:t>じ</a:t>
            </a:r>
          </a:p>
        </p:txBody>
      </p:sp>
      <p:sp>
        <p:nvSpPr>
          <p:cNvPr id="217" name="おにぎり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おに</a:t>
            </a:r>
            <a:r>
              <a:rPr>
                <a:solidFill>
                  <a:srgbClr val="000000"/>
                </a:solidFill>
              </a:rPr>
              <a:t>ぎり</a:t>
            </a:r>
          </a:p>
        </p:txBody>
      </p:sp>
      <p:sp>
        <p:nvSpPr>
          <p:cNvPr id="218" name="かに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かに</a:t>
            </a:r>
          </a:p>
        </p:txBody>
      </p:sp>
      <p:pic>
        <p:nvPicPr>
          <p:cNvPr id="219" name="fish_maguro.png" descr="fish_magur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5127" y="2493027"/>
            <a:ext cx="5706696" cy="366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nagagutsu_yellow.png" descr="nagagutsu_yellow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98365" y="1950336"/>
            <a:ext cx="4750350" cy="4750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12941" y="7598219"/>
            <a:ext cx="5311068" cy="44878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onigiri_maru.png" descr="onigiri_maru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425061" y="7846596"/>
            <a:ext cx="4257174" cy="3991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seiza04_kani.png" descr="seiza04_kan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913828" y="7990847"/>
            <a:ext cx="4484382" cy="3991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obon_nasu_kyuri.png" descr="obon_nasu_kyuri.png"/>
          <p:cNvPicPr>
            <a:picLocks noChangeAspect="1"/>
          </p:cNvPicPr>
          <p:nvPr/>
        </p:nvPicPr>
        <p:blipFill>
          <a:blip r:embed="rId7">
            <a:extLst/>
          </a:blip>
          <a:srcRect l="0" t="0" r="22462" b="45254"/>
          <a:stretch>
            <a:fillRect/>
          </a:stretch>
        </p:blipFill>
        <p:spPr>
          <a:xfrm rot="1648619">
            <a:off x="9972481" y="2815691"/>
            <a:ext cx="4439048" cy="3165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19729"/>
                </a:lnTo>
                <a:lnTo>
                  <a:pt x="0" y="21600"/>
                </a:lnTo>
                <a:lnTo>
                  <a:pt x="6017" y="21600"/>
                </a:lnTo>
                <a:cubicBezTo>
                  <a:pt x="6033" y="21523"/>
                  <a:pt x="6070" y="21362"/>
                  <a:pt x="6073" y="21340"/>
                </a:cubicBezTo>
                <a:cubicBezTo>
                  <a:pt x="6083" y="21278"/>
                  <a:pt x="6126" y="21167"/>
                  <a:pt x="6168" y="21094"/>
                </a:cubicBezTo>
                <a:cubicBezTo>
                  <a:pt x="6210" y="21020"/>
                  <a:pt x="6266" y="20821"/>
                  <a:pt x="6292" y="20650"/>
                </a:cubicBezTo>
                <a:cubicBezTo>
                  <a:pt x="6318" y="20478"/>
                  <a:pt x="6446" y="19958"/>
                  <a:pt x="6576" y="19496"/>
                </a:cubicBezTo>
                <a:cubicBezTo>
                  <a:pt x="6705" y="19034"/>
                  <a:pt x="6833" y="18510"/>
                  <a:pt x="6861" y="18332"/>
                </a:cubicBezTo>
                <a:cubicBezTo>
                  <a:pt x="6889" y="18153"/>
                  <a:pt x="6936" y="17941"/>
                  <a:pt x="6966" y="17858"/>
                </a:cubicBezTo>
                <a:cubicBezTo>
                  <a:pt x="7097" y="17488"/>
                  <a:pt x="7204" y="17100"/>
                  <a:pt x="7215" y="16953"/>
                </a:cubicBezTo>
                <a:cubicBezTo>
                  <a:pt x="7227" y="16780"/>
                  <a:pt x="7266" y="16686"/>
                  <a:pt x="7336" y="16672"/>
                </a:cubicBezTo>
                <a:cubicBezTo>
                  <a:pt x="7454" y="16648"/>
                  <a:pt x="7659" y="16848"/>
                  <a:pt x="7972" y="17281"/>
                </a:cubicBezTo>
                <a:cubicBezTo>
                  <a:pt x="8234" y="17643"/>
                  <a:pt x="8254" y="17865"/>
                  <a:pt x="8082" y="18510"/>
                </a:cubicBezTo>
                <a:cubicBezTo>
                  <a:pt x="8002" y="18808"/>
                  <a:pt x="7954" y="19079"/>
                  <a:pt x="7978" y="19112"/>
                </a:cubicBezTo>
                <a:cubicBezTo>
                  <a:pt x="8001" y="19144"/>
                  <a:pt x="7973" y="19267"/>
                  <a:pt x="7916" y="19390"/>
                </a:cubicBezTo>
                <a:cubicBezTo>
                  <a:pt x="7858" y="19513"/>
                  <a:pt x="7779" y="19813"/>
                  <a:pt x="7740" y="20054"/>
                </a:cubicBezTo>
                <a:cubicBezTo>
                  <a:pt x="7702" y="20294"/>
                  <a:pt x="7635" y="20621"/>
                  <a:pt x="7589" y="20777"/>
                </a:cubicBezTo>
                <a:cubicBezTo>
                  <a:pt x="7544" y="20933"/>
                  <a:pt x="7500" y="21154"/>
                  <a:pt x="7493" y="21267"/>
                </a:cubicBezTo>
                <a:cubicBezTo>
                  <a:pt x="7486" y="21376"/>
                  <a:pt x="7453" y="21521"/>
                  <a:pt x="7420" y="21600"/>
                </a:cubicBezTo>
                <a:lnTo>
                  <a:pt x="9109" y="21600"/>
                </a:lnTo>
                <a:cubicBezTo>
                  <a:pt x="9114" y="21435"/>
                  <a:pt x="9123" y="21250"/>
                  <a:pt x="9150" y="20942"/>
                </a:cubicBezTo>
                <a:cubicBezTo>
                  <a:pt x="9196" y="20409"/>
                  <a:pt x="9237" y="19745"/>
                  <a:pt x="9243" y="19464"/>
                </a:cubicBezTo>
                <a:cubicBezTo>
                  <a:pt x="9248" y="19182"/>
                  <a:pt x="9273" y="18922"/>
                  <a:pt x="9299" y="18887"/>
                </a:cubicBezTo>
                <a:cubicBezTo>
                  <a:pt x="9324" y="18851"/>
                  <a:pt x="9493" y="18947"/>
                  <a:pt x="9673" y="19101"/>
                </a:cubicBezTo>
                <a:cubicBezTo>
                  <a:pt x="9854" y="19255"/>
                  <a:pt x="10119" y="19473"/>
                  <a:pt x="10260" y="19583"/>
                </a:cubicBezTo>
                <a:cubicBezTo>
                  <a:pt x="10545" y="19804"/>
                  <a:pt x="10534" y="19718"/>
                  <a:pt x="10444" y="21159"/>
                </a:cubicBezTo>
                <a:cubicBezTo>
                  <a:pt x="10434" y="21320"/>
                  <a:pt x="10417" y="21461"/>
                  <a:pt x="10399" y="21600"/>
                </a:cubicBezTo>
                <a:lnTo>
                  <a:pt x="16786" y="21600"/>
                </a:lnTo>
                <a:cubicBezTo>
                  <a:pt x="16782" y="21557"/>
                  <a:pt x="16784" y="21494"/>
                  <a:pt x="16780" y="21456"/>
                </a:cubicBezTo>
                <a:cubicBezTo>
                  <a:pt x="16742" y="21075"/>
                  <a:pt x="16831" y="20941"/>
                  <a:pt x="17170" y="20861"/>
                </a:cubicBezTo>
                <a:cubicBezTo>
                  <a:pt x="17322" y="20825"/>
                  <a:pt x="17465" y="20753"/>
                  <a:pt x="17487" y="20704"/>
                </a:cubicBezTo>
                <a:cubicBezTo>
                  <a:pt x="17508" y="20654"/>
                  <a:pt x="17602" y="20614"/>
                  <a:pt x="17695" y="20614"/>
                </a:cubicBezTo>
                <a:cubicBezTo>
                  <a:pt x="17909" y="20614"/>
                  <a:pt x="17996" y="20831"/>
                  <a:pt x="18060" y="21600"/>
                </a:cubicBezTo>
                <a:lnTo>
                  <a:pt x="20057" y="21600"/>
                </a:lnTo>
                <a:cubicBezTo>
                  <a:pt x="20170" y="21477"/>
                  <a:pt x="20297" y="21331"/>
                  <a:pt x="20352" y="21234"/>
                </a:cubicBezTo>
                <a:cubicBezTo>
                  <a:pt x="20422" y="21112"/>
                  <a:pt x="20501" y="21021"/>
                  <a:pt x="20528" y="21031"/>
                </a:cubicBezTo>
                <a:cubicBezTo>
                  <a:pt x="20542" y="21037"/>
                  <a:pt x="20637" y="20909"/>
                  <a:pt x="20700" y="20836"/>
                </a:cubicBezTo>
                <a:cubicBezTo>
                  <a:pt x="20609" y="20743"/>
                  <a:pt x="20528" y="20567"/>
                  <a:pt x="20501" y="20368"/>
                </a:cubicBezTo>
                <a:cubicBezTo>
                  <a:pt x="20476" y="20181"/>
                  <a:pt x="20412" y="19981"/>
                  <a:pt x="20358" y="19918"/>
                </a:cubicBezTo>
                <a:cubicBezTo>
                  <a:pt x="20305" y="19856"/>
                  <a:pt x="20279" y="19766"/>
                  <a:pt x="20300" y="19718"/>
                </a:cubicBezTo>
                <a:cubicBezTo>
                  <a:pt x="20321" y="19671"/>
                  <a:pt x="20290" y="19486"/>
                  <a:pt x="20233" y="19309"/>
                </a:cubicBezTo>
                <a:cubicBezTo>
                  <a:pt x="20028" y="18674"/>
                  <a:pt x="20032" y="18604"/>
                  <a:pt x="20296" y="18245"/>
                </a:cubicBezTo>
                <a:cubicBezTo>
                  <a:pt x="20434" y="18058"/>
                  <a:pt x="20626" y="17717"/>
                  <a:pt x="20723" y="17484"/>
                </a:cubicBezTo>
                <a:cubicBezTo>
                  <a:pt x="20820" y="17252"/>
                  <a:pt x="20931" y="17084"/>
                  <a:pt x="20969" y="17116"/>
                </a:cubicBezTo>
                <a:cubicBezTo>
                  <a:pt x="21022" y="17162"/>
                  <a:pt x="21205" y="17655"/>
                  <a:pt x="21279" y="17953"/>
                </a:cubicBezTo>
                <a:cubicBezTo>
                  <a:pt x="21286" y="17980"/>
                  <a:pt x="21310" y="18069"/>
                  <a:pt x="21332" y="18150"/>
                </a:cubicBezTo>
                <a:cubicBezTo>
                  <a:pt x="21394" y="18391"/>
                  <a:pt x="21547" y="19174"/>
                  <a:pt x="21563" y="19334"/>
                </a:cubicBezTo>
                <a:cubicBezTo>
                  <a:pt x="21568" y="19383"/>
                  <a:pt x="21586" y="19451"/>
                  <a:pt x="21600" y="19515"/>
                </a:cubicBezTo>
                <a:lnTo>
                  <a:pt x="21600" y="0"/>
                </a:lnTo>
                <a:lnTo>
                  <a:pt x="13929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27280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870155" y="5917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918406" y="5965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490529" y="6226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108906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657217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44988" fill="hold"/>
                                        <p:tgtEl>
                                          <p:spTgt spid="2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6666" fill="hold"/>
                                        <p:tgtEl>
                                          <p:spTgt spid="2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08321" fill="hold"/>
                                        <p:tgtEl>
                                          <p:spTgt spid="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48321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51655" fill="hold"/>
                                        <p:tgtEl>
                                          <p:spTgt spid="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26666" fill="hold"/>
                                        <p:tgtEl>
                                          <p:spTgt spid="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2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28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29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30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2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25"/>
                </p:tgtEl>
              </p:cMediaNode>
            </p:audio>
          </p:childTnLst>
        </p:cTn>
      </p:par>
    </p:tnLst>
    <p:bldLst>
      <p:bldP build="whole" bldLvl="1" animBg="1" rev="0" advAuto="0" spid="216" grpId="7"/>
      <p:bldP build="whole" bldLvl="1" animBg="1" rev="0" advAuto="0" spid="214" grpId="1"/>
      <p:bldP build="whole" bldLvl="1" animBg="1" rev="0" advAuto="0" spid="218" grpId="11"/>
      <p:bldP build="whole" bldLvl="1" animBg="1" rev="0" advAuto="0" spid="215" grpId="5"/>
      <p:bldP build="whole" bldLvl="1" animBg="1" rev="0" advAuto="0" spid="217" grpId="9"/>
      <p:bldP build="whole" bldLvl="1" animBg="1" rev="0" advAuto="0" spid="213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あきたいぬ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あきたいぬ</a:t>
            </a:r>
          </a:p>
        </p:txBody>
      </p:sp>
      <p:sp>
        <p:nvSpPr>
          <p:cNvPr id="233" name="たぬき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たぬき</a:t>
            </a:r>
          </a:p>
        </p:txBody>
      </p:sp>
      <p:sp>
        <p:nvSpPr>
          <p:cNvPr id="234" name="ぬけがら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ぬけ</a:t>
            </a:r>
            <a:r>
              <a:rPr>
                <a:solidFill>
                  <a:srgbClr val="000000"/>
                </a:solidFill>
              </a:rPr>
              <a:t>がら</a:t>
            </a:r>
          </a:p>
        </p:txBody>
      </p:sp>
      <p:sp>
        <p:nvSpPr>
          <p:cNvPr id="235" name="おかね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おかね</a:t>
            </a:r>
          </a:p>
        </p:txBody>
      </p:sp>
      <p:sp>
        <p:nvSpPr>
          <p:cNvPr id="236" name="ねずみ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ね</a:t>
            </a:r>
            <a:r>
              <a:rPr>
                <a:solidFill>
                  <a:srgbClr val="000000"/>
                </a:solidFill>
              </a:rPr>
              <a:t>ずみ</a:t>
            </a:r>
          </a:p>
        </p:txBody>
      </p:sp>
      <p:sp>
        <p:nvSpPr>
          <p:cNvPr id="237" name="ほね"/>
          <p:cNvSpPr txBox="1"/>
          <p:nvPr/>
        </p:nvSpPr>
        <p:spPr>
          <a:xfrm>
            <a:off x="15638859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ほね</a:t>
            </a:r>
          </a:p>
        </p:txBody>
      </p:sp>
      <p:pic>
        <p:nvPicPr>
          <p:cNvPr id="238" name="tanuki.png" descr="tanuk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14296" y="1835539"/>
            <a:ext cx="4030845" cy="55217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dog_akitainu.png" descr="dog_akitainu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28468" y="2080959"/>
            <a:ext cx="4527065" cy="5100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eto_remake_nezumi.png" descr="eto_remake_nezum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87343" y="8394394"/>
            <a:ext cx="3732609" cy="3732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semi_nukegara.png" descr="semi_nukegara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486287" y="2428889"/>
            <a:ext cx="5339465" cy="4405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money_bag_yen.png" descr="money_bag_ye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05543" y="7227840"/>
            <a:ext cx="4680093" cy="5100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hone.png" descr="hon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550573" y="8097482"/>
            <a:ext cx="4930410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98717" y="6274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846968" y="6298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466717" y="6250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036842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037468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585779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33333" fill="hold"/>
                                        <p:tgtEl>
                                          <p:spTgt spid="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49999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31655" fill="hold"/>
                                        <p:tgtEl>
                                          <p:spTgt spid="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61655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16666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4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48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44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45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47"/>
                </p:tgtEl>
              </p:cMediaNode>
            </p:audio>
          </p:childTnLst>
        </p:cTn>
      </p:par>
    </p:tnLst>
    <p:bldLst>
      <p:bldP build="whole" bldLvl="1" animBg="1" rev="0" advAuto="0" spid="236" grpId="9"/>
      <p:bldP build="whole" bldLvl="1" animBg="1" rev="0" advAuto="0" spid="237" grpId="11"/>
      <p:bldP build="whole" bldLvl="1" animBg="1" rev="0" advAuto="0" spid="232" grpId="3"/>
      <p:bldP build="whole" bldLvl="1" animBg="1" rev="0" advAuto="0" spid="235" grpId="7"/>
      <p:bldP build="whole" bldLvl="1" animBg="1" rev="0" advAuto="0" spid="234" grpId="5"/>
      <p:bldP build="whole" bldLvl="1" animBg="1" rev="0" advAuto="0" spid="23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きのこ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きのこ</a:t>
            </a:r>
          </a:p>
        </p:txBody>
      </p:sp>
      <p:sp>
        <p:nvSpPr>
          <p:cNvPr id="252" name="なのはな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なのはな</a:t>
            </a:r>
          </a:p>
        </p:txBody>
      </p:sp>
      <p:sp>
        <p:nvSpPr>
          <p:cNvPr id="253" name="のこぎり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のこ</a:t>
            </a:r>
            <a:r>
              <a:rPr>
                <a:solidFill>
                  <a:srgbClr val="000000"/>
                </a:solidFill>
              </a:rPr>
              <a:t>ぎり</a:t>
            </a:r>
          </a:p>
        </p:txBody>
      </p:sp>
      <p:sp>
        <p:nvSpPr>
          <p:cNvPr id="254" name="はと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はと</a:t>
            </a:r>
          </a:p>
        </p:txBody>
      </p:sp>
      <p:sp>
        <p:nvSpPr>
          <p:cNvPr id="255" name="は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は</a:t>
            </a:r>
          </a:p>
        </p:txBody>
      </p:sp>
      <p:sp>
        <p:nvSpPr>
          <p:cNvPr id="256" name="はくちょう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はくち</a:t>
            </a:r>
            <a:r>
              <a:t>ょ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</a:p>
        </p:txBody>
      </p:sp>
      <p:pic>
        <p:nvPicPr>
          <p:cNvPr id="257" name="flower_nanohana.png" descr="flower_nanohan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11503" y="1810075"/>
            <a:ext cx="4633638" cy="5105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kinoko_shiitake.png" descr="kinoko_shiitak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42227" y="2108230"/>
            <a:ext cx="5499547" cy="4509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nokogiri-1.png" descr="nokogiri-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317390" y="1945067"/>
            <a:ext cx="4952760" cy="5105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bird_hato.png" descr="bird_hat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16783" y="7225558"/>
            <a:ext cx="5034321" cy="4732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cooking_laurier_rourie.png" descr="cooking_laurier_rour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077268" y="7433819"/>
            <a:ext cx="4952760" cy="4779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bird_hakuchou.png" descr="bird_hakuchou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565552" y="7201982"/>
            <a:ext cx="5180936" cy="4779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562092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41530" y="5750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51781" y="6036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228717" y="6036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65342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323218" y="11346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16666" fill="hold"/>
                                        <p:tgtEl>
                                          <p:spTgt spid="2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16666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59999" fill="hold"/>
                                        <p:tgtEl>
                                          <p:spTgt spid="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424988" fill="hold"/>
                                        <p:tgtEl>
                                          <p:spTgt spid="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63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6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68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6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audio>
          </p:childTnLst>
        </p:cTn>
      </p:par>
    </p:tnLst>
    <p:bldLst>
      <p:bldP build="whole" bldLvl="1" animBg="1" rev="0" advAuto="0" spid="252" grpId="1"/>
      <p:bldP build="whole" bldLvl="1" animBg="1" rev="0" advAuto="0" spid="253" grpId="5"/>
      <p:bldP build="whole" bldLvl="1" animBg="1" rev="0" advAuto="0" spid="254" grpId="7"/>
      <p:bldP build="whole" bldLvl="1" animBg="1" rev="0" advAuto="0" spid="251" grpId="3"/>
      <p:bldP build="whole" bldLvl="1" animBg="1" rev="0" advAuto="0" spid="255" grpId="9"/>
      <p:bldP build="whole" bldLvl="1" animBg="1" rev="0" advAuto="0" spid="256" grpId="1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ひめ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ひ</a:t>
            </a:r>
            <a:r>
              <a:rPr>
                <a:solidFill>
                  <a:srgbClr val="000000"/>
                </a:solidFill>
              </a:rPr>
              <a:t>め</a:t>
            </a:r>
          </a:p>
        </p:txBody>
      </p:sp>
      <p:sp>
        <p:nvSpPr>
          <p:cNvPr id="271" name="ひこうき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ひこうき</a:t>
            </a:r>
          </a:p>
        </p:txBody>
      </p:sp>
      <p:sp>
        <p:nvSpPr>
          <p:cNvPr id="272" name="ひつじ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ひつ</a:t>
            </a:r>
            <a:r>
              <a:t>じ</a:t>
            </a:r>
          </a:p>
        </p:txBody>
      </p:sp>
      <p:sp>
        <p:nvSpPr>
          <p:cNvPr id="273" name="ふえ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ふえ</a:t>
            </a:r>
          </a:p>
        </p:txBody>
      </p:sp>
      <p:sp>
        <p:nvSpPr>
          <p:cNvPr id="274" name="ふじさん"/>
          <p:cNvSpPr txBox="1"/>
          <p:nvPr/>
        </p:nvSpPr>
        <p:spPr>
          <a:xfrm>
            <a:off x="9748666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ふ</a:t>
            </a:r>
            <a:r>
              <a:rPr>
                <a:solidFill>
                  <a:srgbClr val="000000"/>
                </a:solidFill>
              </a:rPr>
              <a:t>じ</a:t>
            </a:r>
            <a:r>
              <a:t>さ</a:t>
            </a:r>
            <a:r>
              <a:rPr>
                <a:solidFill>
                  <a:srgbClr val="000000"/>
                </a:solidFill>
              </a:rPr>
              <a:t>ん</a:t>
            </a:r>
          </a:p>
        </p:txBody>
      </p:sp>
      <p:sp>
        <p:nvSpPr>
          <p:cNvPr id="275" name="ふくろう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ふく</a:t>
            </a:r>
            <a:r>
              <a:t>ろ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</a:p>
        </p:txBody>
      </p:sp>
      <p:pic>
        <p:nvPicPr>
          <p:cNvPr id="276" name="chakuriku_airplane.png" descr="chakuriku_airplan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02431" y="1862397"/>
            <a:ext cx="5606118" cy="4681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animal_hitsuji.png" descr="animal_hitsuj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890871" y="2039734"/>
            <a:ext cx="4530298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music_shinobue.png" descr="music_shinobu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26433" y="7884290"/>
            <a:ext cx="4284084" cy="4284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fukurou_yoru.png" descr="fukurou_yoru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721136" y="7156805"/>
            <a:ext cx="4869769" cy="48697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fujisan_maru.png" descr="fujisan_maru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45130" y="7501347"/>
            <a:ext cx="4641393" cy="4502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cinderella.png" descr="cinderella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281617" y="1933835"/>
            <a:ext cx="5820766" cy="4284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08217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27968" y="5584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252529" y="5584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512967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180343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323967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76666" fill="hold"/>
                                        <p:tgtEl>
                                          <p:spTgt spid="2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6666" fill="hold"/>
                                        <p:tgtEl>
                                          <p:spTgt spid="2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21655" fill="hold"/>
                                        <p:tgtEl>
                                          <p:spTgt spid="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46666" fill="hold"/>
                                        <p:tgtEl>
                                          <p:spTgt spid="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44988" fill="hold"/>
                                        <p:tgtEl>
                                          <p:spTgt spid="2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76666" fill="hold"/>
                                        <p:tgtEl>
                                          <p:spTgt spid="2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84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8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83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8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8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85"/>
                </p:tgtEl>
              </p:cMediaNode>
            </p:audio>
          </p:childTnLst>
        </p:cTn>
      </p:par>
    </p:tnLst>
    <p:bldLst>
      <p:bldP build="whole" bldLvl="1" animBg="1" rev="0" advAuto="0" spid="270" grpId="3"/>
      <p:bldP build="whole" bldLvl="1" animBg="1" rev="0" advAuto="0" spid="274" grpId="9"/>
      <p:bldP build="whole" bldLvl="1" animBg="1" rev="0" advAuto="0" spid="275" grpId="11"/>
      <p:bldP build="whole" bldLvl="1" animBg="1" rev="0" advAuto="0" spid="273" grpId="7"/>
      <p:bldP build="whole" bldLvl="1" animBg="1" rev="0" advAuto="0" spid="271" grpId="1"/>
      <p:bldP build="whole" bldLvl="1" animBg="1" rev="0" advAuto="0" spid="272" grpId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へい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へい</a:t>
            </a:r>
          </a:p>
        </p:txBody>
      </p:sp>
      <p:sp>
        <p:nvSpPr>
          <p:cNvPr id="290" name="へび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へ</a:t>
            </a:r>
            <a:r>
              <a:t>び</a:t>
            </a:r>
          </a:p>
        </p:txBody>
      </p:sp>
      <p:sp>
        <p:nvSpPr>
          <p:cNvPr id="291" name="へちま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へち</a:t>
            </a:r>
            <a:r>
              <a:t>ま</a:t>
            </a:r>
          </a:p>
        </p:txBody>
      </p:sp>
      <p:sp>
        <p:nvSpPr>
          <p:cNvPr id="292" name="ほし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ほし</a:t>
            </a:r>
          </a:p>
        </p:txBody>
      </p:sp>
      <p:sp>
        <p:nvSpPr>
          <p:cNvPr id="293" name="ほたる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ほた</a:t>
            </a:r>
            <a:r>
              <a:rPr>
                <a:solidFill>
                  <a:srgbClr val="000000"/>
                </a:solidFill>
              </a:rPr>
              <a:t>る</a:t>
            </a:r>
          </a:p>
        </p:txBody>
      </p:sp>
      <p:sp>
        <p:nvSpPr>
          <p:cNvPr id="294" name="ほうき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ほうき</a:t>
            </a:r>
          </a:p>
        </p:txBody>
      </p:sp>
      <p:pic>
        <p:nvPicPr>
          <p:cNvPr id="295" name="block_pattern.png" descr="block_pattern.png"/>
          <p:cNvPicPr>
            <a:picLocks noChangeAspect="1"/>
          </p:cNvPicPr>
          <p:nvPr/>
        </p:nvPicPr>
        <p:blipFill>
          <a:blip r:embed="rId2">
            <a:extLst/>
          </a:blip>
          <a:srcRect l="0" t="0" r="33400" b="0"/>
          <a:stretch>
            <a:fillRect/>
          </a:stretch>
        </p:blipFill>
        <p:spPr>
          <a:xfrm>
            <a:off x="9630849" y="3111731"/>
            <a:ext cx="5845665" cy="24283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vegetable_hechima.png" descr="vegetable_hechim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921660" y="1972344"/>
            <a:ext cx="4565878" cy="4707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mark_tenki_star.png" descr="mark_tenki_sta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30297" y="7660761"/>
            <a:ext cx="4565878" cy="4540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bug_hotaru.png" descr="bug_hotaru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68838" y="7321433"/>
            <a:ext cx="4962308" cy="4540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cleaning_jizai_houki.png" descr="cleaning_jizai_houk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514798" y="7446159"/>
            <a:ext cx="3848046" cy="4707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hebi_anaconda.png" descr="hebi_anaconda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32082" y="1970295"/>
            <a:ext cx="4962309" cy="4962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41530" y="5845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799468" y="5798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538154" y="5679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393905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966154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847717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83333" fill="hold"/>
                                        <p:tgtEl>
                                          <p:spTgt spid="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73333" fill="hold"/>
                                        <p:tgtEl>
                                          <p:spTgt spid="3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29999" fill="hold"/>
                                        <p:tgtEl>
                                          <p:spTgt spid="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9999" fill="hold"/>
                                        <p:tgtEl>
                                          <p:spTgt spid="3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81655" fill="hold"/>
                                        <p:tgtEl>
                                          <p:spTgt spid="3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304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301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305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30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302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303"/>
                </p:tgtEl>
              </p:cMediaNode>
            </p:audio>
          </p:childTnLst>
        </p:cTn>
      </p:par>
    </p:tnLst>
    <p:bldLst>
      <p:bldP build="whole" bldLvl="1" animBg="1" rev="0" advAuto="0" spid="294" grpId="11"/>
      <p:bldP build="whole" bldLvl="1" animBg="1" rev="0" advAuto="0" spid="291" grpId="5"/>
      <p:bldP build="whole" bldLvl="1" animBg="1" rev="0" advAuto="0" spid="292" grpId="7"/>
      <p:bldP build="whole" bldLvl="1" animBg="1" rev="0" advAuto="0" spid="289" grpId="3"/>
      <p:bldP build="whole" bldLvl="1" animBg="1" rev="0" advAuto="0" spid="290" grpId="1"/>
      <p:bldP build="whole" bldLvl="1" animBg="1" rev="0" advAuto="0" spid="293" grpId="9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