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audio" Target="../media/media16.m4a"/><Relationship Id="rId8" Type="http://schemas.microsoft.com/office/2007/relationships/media" Target="../media/media16.m4a"/><Relationship Id="rId9" Type="http://schemas.openxmlformats.org/officeDocument/2006/relationships/image" Target="../media/image15.png"/><Relationship Id="rId10" Type="http://schemas.openxmlformats.org/officeDocument/2006/relationships/audio" Target="../media/media17.m4a"/><Relationship Id="rId11" Type="http://schemas.microsoft.com/office/2007/relationships/media" Target="../media/media17.m4a"/><Relationship Id="rId12" Type="http://schemas.openxmlformats.org/officeDocument/2006/relationships/audio" Target="../media/media18.m4a"/><Relationship Id="rId13" Type="http://schemas.microsoft.com/office/2007/relationships/media" Target="../media/media18.m4a"/><Relationship Id="rId14" Type="http://schemas.openxmlformats.org/officeDocument/2006/relationships/audio" Target="../media/media19.m4a"/><Relationship Id="rId15" Type="http://schemas.microsoft.com/office/2007/relationships/media" Target="../media/media19.m4a"/><Relationship Id="rId16" Type="http://schemas.openxmlformats.org/officeDocument/2006/relationships/audio" Target="../media/media20.m4a"/><Relationship Id="rId17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audio" Target="../media/media21.m4a"/><Relationship Id="rId9" Type="http://schemas.microsoft.com/office/2007/relationships/media" Target="../media/media21.m4a"/><Relationship Id="rId10" Type="http://schemas.openxmlformats.org/officeDocument/2006/relationships/image" Target="../media/image15.png"/><Relationship Id="rId11" Type="http://schemas.openxmlformats.org/officeDocument/2006/relationships/audio" Target="../media/media22.m4a"/><Relationship Id="rId12" Type="http://schemas.microsoft.com/office/2007/relationships/media" Target="../media/media22.m4a"/><Relationship Id="rId13" Type="http://schemas.openxmlformats.org/officeDocument/2006/relationships/audio" Target="../media/media23.m4a"/><Relationship Id="rId14" Type="http://schemas.microsoft.com/office/2007/relationships/media" Target="../media/media23.m4a"/><Relationship Id="rId15" Type="http://schemas.openxmlformats.org/officeDocument/2006/relationships/audio" Target="../media/media24.m4a"/><Relationship Id="rId16" Type="http://schemas.microsoft.com/office/2007/relationships/media" Target="../media/media24.m4a"/><Relationship Id="rId17" Type="http://schemas.openxmlformats.org/officeDocument/2006/relationships/audio" Target="../media/media25.m4a"/><Relationship Id="rId18" Type="http://schemas.microsoft.com/office/2007/relationships/media" Target="../media/media25.m4a"/><Relationship Id="rId19" Type="http://schemas.openxmlformats.org/officeDocument/2006/relationships/audio" Target="../media/media26.m4a"/><Relationship Id="rId20" Type="http://schemas.microsoft.com/office/2007/relationships/media" Target="../media/media26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4.m4a"/><Relationship Id="rId11" Type="http://schemas.microsoft.com/office/2007/relationships/media" Target="../media/media14.m4a"/><Relationship Id="rId12" Type="http://schemas.openxmlformats.org/officeDocument/2006/relationships/audio" Target="../media/media27.m4a"/><Relationship Id="rId13" Type="http://schemas.microsoft.com/office/2007/relationships/media" Target="../media/media27.m4a"/><Relationship Id="rId14" Type="http://schemas.openxmlformats.org/officeDocument/2006/relationships/audio" Target="../media/media28.m4a"/><Relationship Id="rId15" Type="http://schemas.microsoft.com/office/2007/relationships/media" Target="../media/media28.m4a"/><Relationship Id="rId16" Type="http://schemas.openxmlformats.org/officeDocument/2006/relationships/audio" Target="../media/media29.m4a"/><Relationship Id="rId17" Type="http://schemas.microsoft.com/office/2007/relationships/media" Target="../media/media29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audio" Target="../media/media30.m4a"/><Relationship Id="rId8" Type="http://schemas.microsoft.com/office/2007/relationships/media" Target="../media/media30.m4a"/><Relationship Id="rId9" Type="http://schemas.openxmlformats.org/officeDocument/2006/relationships/image" Target="../media/image15.png"/><Relationship Id="rId10" Type="http://schemas.openxmlformats.org/officeDocument/2006/relationships/audio" Target="../media/media15.m4a"/><Relationship Id="rId11" Type="http://schemas.microsoft.com/office/2007/relationships/media" Target="../media/media15.m4a"/><Relationship Id="rId12" Type="http://schemas.openxmlformats.org/officeDocument/2006/relationships/audio" Target="../media/media31.m4a"/><Relationship Id="rId13" Type="http://schemas.microsoft.com/office/2007/relationships/media" Target="../media/media31.m4a"/><Relationship Id="rId14" Type="http://schemas.openxmlformats.org/officeDocument/2006/relationships/audio" Target="../media/media32.m4a"/><Relationship Id="rId15" Type="http://schemas.microsoft.com/office/2007/relationships/media" Target="../media/media32.m4a"/><Relationship Id="rId16" Type="http://schemas.openxmlformats.org/officeDocument/2006/relationships/audio" Target="../media/media33.m4a"/><Relationship Id="rId17" Type="http://schemas.microsoft.com/office/2007/relationships/media" Target="../media/media33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audio" Target="../media/media34.m4a"/><Relationship Id="rId8" Type="http://schemas.microsoft.com/office/2007/relationships/media" Target="../media/media34.m4a"/><Relationship Id="rId9" Type="http://schemas.openxmlformats.org/officeDocument/2006/relationships/image" Target="../media/image15.png"/><Relationship Id="rId10" Type="http://schemas.openxmlformats.org/officeDocument/2006/relationships/audio" Target="../media/media35.m4a"/><Relationship Id="rId11" Type="http://schemas.microsoft.com/office/2007/relationships/media" Target="../media/media35.m4a"/><Relationship Id="rId12" Type="http://schemas.openxmlformats.org/officeDocument/2006/relationships/audio" Target="../media/media18.m4a"/><Relationship Id="rId13" Type="http://schemas.microsoft.com/office/2007/relationships/media" Target="../media/media18.m4a"/><Relationship Id="rId14" Type="http://schemas.openxmlformats.org/officeDocument/2006/relationships/audio" Target="../media/media36.m4a"/><Relationship Id="rId15" Type="http://schemas.microsoft.com/office/2007/relationships/media" Target="../media/media36.m4a"/><Relationship Id="rId16" Type="http://schemas.openxmlformats.org/officeDocument/2006/relationships/audio" Target="../media/media37.m4a"/><Relationship Id="rId17" Type="http://schemas.microsoft.com/office/2007/relationships/media" Target="../media/media37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audio" Target="../media/media38.m4a"/><Relationship Id="rId8" Type="http://schemas.microsoft.com/office/2007/relationships/media" Target="../media/media38.m4a"/><Relationship Id="rId9" Type="http://schemas.openxmlformats.org/officeDocument/2006/relationships/image" Target="../media/image15.png"/><Relationship Id="rId10" Type="http://schemas.openxmlformats.org/officeDocument/2006/relationships/audio" Target="../media/media39.m4a"/><Relationship Id="rId11" Type="http://schemas.microsoft.com/office/2007/relationships/media" Target="../media/media39.m4a"/><Relationship Id="rId12" Type="http://schemas.openxmlformats.org/officeDocument/2006/relationships/audio" Target="../media/media40.m4a"/><Relationship Id="rId13" Type="http://schemas.microsoft.com/office/2007/relationships/media" Target="../media/media40.m4a"/><Relationship Id="rId14" Type="http://schemas.openxmlformats.org/officeDocument/2006/relationships/audio" Target="../media/media41.m4a"/><Relationship Id="rId15" Type="http://schemas.microsoft.com/office/2007/relationships/media" Target="../media/media41.m4a"/><Relationship Id="rId16" Type="http://schemas.openxmlformats.org/officeDocument/2006/relationships/audio" Target="../media/media42.m4a"/><Relationship Id="rId17" Type="http://schemas.microsoft.com/office/2007/relationships/media" Target="../media/media42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2522" y="3480260"/>
            <a:ext cx="2626722" cy="26664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75881" y="3877746"/>
            <a:ext cx="3007646" cy="1894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113818" y="3587913"/>
            <a:ext cx="2156363" cy="2480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579374" y="3422294"/>
            <a:ext cx="2553850" cy="2782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466600" y="3587913"/>
            <a:ext cx="2109990" cy="246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501430" y="8488568"/>
            <a:ext cx="1919686" cy="2514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983831" y="8532598"/>
            <a:ext cx="2416338" cy="2416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5378670" y="8928863"/>
            <a:ext cx="2955259" cy="16273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9972952" y="8312450"/>
            <a:ext cx="2631202" cy="2828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13886" y="8916751"/>
            <a:ext cx="3523993" cy="1658599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655218" y="5703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98717" y="5512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537406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8180842" y="5774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990842" y="5798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702843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74905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513593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8014154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181342" y="11060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43333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3333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86666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0000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</p:childTnLst>
        </p:cTn>
      </p:par>
    </p:tnLst>
    <p:bldLst>
      <p:bldP build="whole" bldLvl="1" animBg="1" rev="0" advAuto="0" spid="147" grpId="15"/>
      <p:bldP build="whole" bldLvl="1" animBg="1" rev="0" advAuto="0" spid="146" grpId="13"/>
      <p:bldP build="whole" bldLvl="1" animBg="1" rev="0" advAuto="0" spid="150" grpId="11"/>
      <p:bldP build="whole" bldLvl="1" animBg="1" rev="0" advAuto="0" spid="149" grpId="19"/>
      <p:bldP build="whole" bldLvl="1" animBg="1" rev="0" advAuto="0" spid="141" grpId="1"/>
      <p:bldP build="whole" bldLvl="1" animBg="1" rev="0" advAuto="0" spid="142" grpId="3"/>
      <p:bldP build="whole" bldLvl="1" animBg="1" rev="0" advAuto="0" spid="145" grpId="9"/>
      <p:bldP build="whole" bldLvl="1" animBg="1" rev="0" advAuto="0" spid="148" grpId="17"/>
      <p:bldP build="whole" bldLvl="1" animBg="1" rev="0" advAuto="0" spid="143" grpId="5"/>
      <p:bldP build="whole" bldLvl="1" animBg="1" rev="0" advAuto="0" spid="144" grpId="7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ノート"/>
          <p:cNvSpPr txBox="1"/>
          <p:nvPr/>
        </p:nvSpPr>
        <p:spPr>
          <a:xfrm>
            <a:off x="13209984" y="787798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ノート</a:t>
            </a:r>
          </a:p>
        </p:txBody>
      </p:sp>
      <p:sp>
        <p:nvSpPr>
          <p:cNvPr id="164" name="ネクタイ"/>
          <p:cNvSpPr txBox="1"/>
          <p:nvPr/>
        </p:nvSpPr>
        <p:spPr>
          <a:xfrm>
            <a:off x="3612316" y="7877983"/>
            <a:ext cx="778319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ネクタイ</a:t>
            </a:r>
          </a:p>
        </p:txBody>
      </p:sp>
      <p:sp>
        <p:nvSpPr>
          <p:cNvPr id="165" name="カヌー"/>
          <p:cNvSpPr txBox="1"/>
          <p:nvPr/>
        </p:nvSpPr>
        <p:spPr>
          <a:xfrm>
            <a:off x="8468320" y="419895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カヌー</a:t>
            </a:r>
          </a:p>
        </p:txBody>
      </p:sp>
      <p:sp>
        <p:nvSpPr>
          <p:cNvPr id="166" name="ナース"/>
          <p:cNvSpPr txBox="1"/>
          <p:nvPr/>
        </p:nvSpPr>
        <p:spPr>
          <a:xfrm>
            <a:off x="3780234" y="98226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ナース</a:t>
            </a:r>
          </a:p>
        </p:txBody>
      </p:sp>
      <p:sp>
        <p:nvSpPr>
          <p:cNvPr id="167" name="テニス"/>
          <p:cNvSpPr txBox="1"/>
          <p:nvPr/>
        </p:nvSpPr>
        <p:spPr>
          <a:xfrm>
            <a:off x="13209984" y="98226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テニス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942342" y="7108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584655" y="377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038217" y="3607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013280" y="10489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847717" y="10513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333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00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78322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36666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3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</p:childTnLst>
        </p:cTn>
      </p:par>
    </p:tnLst>
    <p:bldLst>
      <p:bldP build="whole" bldLvl="1" animBg="1" rev="0" advAuto="0" spid="163" grpId="8"/>
      <p:bldP build="whole" bldLvl="1" animBg="1" rev="0" advAuto="0" spid="165" grpId="4"/>
      <p:bldP build="whole" bldLvl="1" animBg="1" rev="0" advAuto="0" spid="167" grpId="2"/>
      <p:bldP build="whole" bldLvl="1" animBg="1" rev="0" advAuto="0" spid="164" grpId="6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nurse_cap.png" descr="nurse_cap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30433" y="639469"/>
            <a:ext cx="5125641" cy="58245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sports_tennis.png" descr="sports_tenni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975692" y="803080"/>
            <a:ext cx="5098811" cy="5497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canoe_man.png" descr="canoe_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61810" y="4232671"/>
            <a:ext cx="7143751" cy="5250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necktie_blue.png" descr="necktie_blu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74097" y="7548779"/>
            <a:ext cx="4439127" cy="5497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zabuton_book_notebook.png" descr="zabuton_book_notebook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987230" y="8654496"/>
            <a:ext cx="5808818" cy="392887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799343" y="7584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560592" y="4679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014279" y="4750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251030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847842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23333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8322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366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30000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</p:childTnLst>
        </p:cTn>
      </p:par>
    </p:tnLst>
    <p:bldLst>
      <p:bldP build="whole" bldLvl="1" animBg="1" rev="0" advAuto="0" spid="175" grpId="1"/>
      <p:bldP build="whole" bldLvl="1" animBg="1" rev="0" advAuto="0" spid="177" grpId="5"/>
      <p:bldP build="whole" bldLvl="1" animBg="1" rev="0" advAuto="0" spid="176" grpId="3"/>
      <p:bldP build="whole" bldLvl="1" animBg="1" rev="0" advAuto="0" spid="179" grpId="9"/>
      <p:bldP build="whole" bldLvl="1" animBg="1" rev="0" advAuto="0" spid="178" grpId="7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ホース"/>
          <p:cNvSpPr txBox="1"/>
          <p:nvPr/>
        </p:nvSpPr>
        <p:spPr>
          <a:xfrm>
            <a:off x="12959953" y="7922631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ホース</a:t>
            </a:r>
          </a:p>
        </p:txBody>
      </p:sp>
      <p:sp>
        <p:nvSpPr>
          <p:cNvPr id="188" name="ヘア"/>
          <p:cNvSpPr txBox="1"/>
          <p:nvPr/>
        </p:nvSpPr>
        <p:spPr>
          <a:xfrm>
            <a:off x="3369468" y="792263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ヘア</a:t>
            </a:r>
          </a:p>
        </p:txBody>
      </p:sp>
      <p:sp>
        <p:nvSpPr>
          <p:cNvPr id="189" name="スカーフ"/>
          <p:cNvSpPr txBox="1"/>
          <p:nvPr/>
        </p:nvSpPr>
        <p:spPr>
          <a:xfrm>
            <a:off x="8261286" y="4154303"/>
            <a:ext cx="7861428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スカーフ</a:t>
            </a:r>
          </a:p>
        </p:txBody>
      </p:sp>
      <p:sp>
        <p:nvSpPr>
          <p:cNvPr id="190" name="ハニー"/>
          <p:cNvSpPr txBox="1"/>
          <p:nvPr/>
        </p:nvSpPr>
        <p:spPr>
          <a:xfrm>
            <a:off x="3369468" y="1017984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ハニー</a:t>
            </a:r>
          </a:p>
        </p:txBody>
      </p:sp>
      <p:sp>
        <p:nvSpPr>
          <p:cNvPr id="191" name="コーヒー"/>
          <p:cNvSpPr txBox="1"/>
          <p:nvPr/>
        </p:nvSpPr>
        <p:spPr>
          <a:xfrm>
            <a:off x="12694245" y="1017984"/>
            <a:ext cx="79787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コーヒー</a:t>
            </a:r>
          </a:p>
        </p:txBody>
      </p:sp>
      <p:sp>
        <p:nvSpPr>
          <p:cNvPr id="192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3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227342" y="10751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298905" y="3631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966654" y="3750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370967" y="6465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300029" y="10894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14988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40000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0000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96666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</p:childTnLst>
        </p:cTn>
      </p:par>
    </p:tnLst>
    <p:bldLst>
      <p:bldP build="whole" bldLvl="1" animBg="1" rev="0" advAuto="0" spid="189" grpId="4"/>
      <p:bldP build="whole" bldLvl="1" animBg="1" rev="0" advAuto="0" spid="187" grpId="8"/>
      <p:bldP build="whole" bldLvl="1" animBg="1" rev="0" advAuto="0" spid="191" grpId="2"/>
      <p:bldP build="whole" bldLvl="1" animBg="1" rev="0" advAuto="0" spid="188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群組"/>
          <p:cNvGrpSpPr/>
          <p:nvPr/>
        </p:nvGrpSpPr>
        <p:grpSpPr>
          <a:xfrm>
            <a:off x="4671898" y="7094189"/>
            <a:ext cx="3886418" cy="5843468"/>
            <a:chOff x="0" y="0"/>
            <a:chExt cx="3886416" cy="5843467"/>
          </a:xfrm>
        </p:grpSpPr>
        <p:pic>
          <p:nvPicPr>
            <p:cNvPr id="199" name="kamigata_set_man.png" descr="kamigata_set_man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015620"/>
              <a:ext cx="3886417" cy="4827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0" name="箭頭"/>
            <p:cNvSpPr/>
            <p:nvPr/>
          </p:nvSpPr>
          <p:spPr>
            <a:xfrm rot="5400000">
              <a:off x="954836" y="111010"/>
              <a:ext cx="1077361" cy="855340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5">
                <a:satOff val="18430"/>
                <a:lumOff val="-147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6F8EB"/>
                  </a:solidFill>
                </a:defRPr>
              </a:pPr>
            </a:p>
          </p:txBody>
        </p:sp>
      </p:grpSp>
      <p:sp>
        <p:nvSpPr>
          <p:cNvPr id="202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grpSp>
        <p:nvGrpSpPr>
          <p:cNvPr id="205" name="群組"/>
          <p:cNvGrpSpPr/>
          <p:nvPr/>
        </p:nvGrpSpPr>
        <p:grpSpPr>
          <a:xfrm>
            <a:off x="4640490" y="566024"/>
            <a:ext cx="3626379" cy="4842347"/>
            <a:chOff x="0" y="0"/>
            <a:chExt cx="3626378" cy="4842345"/>
          </a:xfrm>
        </p:grpSpPr>
        <p:pic>
          <p:nvPicPr>
            <p:cNvPr id="203" name="honey.png" descr="honey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626379" cy="48423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4" name="形狀"/>
            <p:cNvSpPr/>
            <p:nvPr/>
          </p:nvSpPr>
          <p:spPr>
            <a:xfrm>
              <a:off x="791507" y="3139213"/>
              <a:ext cx="2038657" cy="70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19365" fill="norm" stroke="1" extrusionOk="0">
                  <a:moveTo>
                    <a:pt x="1415" y="1430"/>
                  </a:moveTo>
                  <a:cubicBezTo>
                    <a:pt x="3746" y="1981"/>
                    <a:pt x="6074" y="2496"/>
                    <a:pt x="8406" y="2993"/>
                  </a:cubicBezTo>
                  <a:cubicBezTo>
                    <a:pt x="10357" y="3408"/>
                    <a:pt x="12475" y="3882"/>
                    <a:pt x="14375" y="2393"/>
                  </a:cubicBezTo>
                  <a:cubicBezTo>
                    <a:pt x="16067" y="1068"/>
                    <a:pt x="17770" y="-1492"/>
                    <a:pt x="19315" y="1147"/>
                  </a:cubicBezTo>
                  <a:cubicBezTo>
                    <a:pt x="20167" y="2603"/>
                    <a:pt x="20523" y="5191"/>
                    <a:pt x="20816" y="7648"/>
                  </a:cubicBezTo>
                  <a:cubicBezTo>
                    <a:pt x="21028" y="9420"/>
                    <a:pt x="21224" y="11215"/>
                    <a:pt x="21404" y="13037"/>
                  </a:cubicBezTo>
                  <a:cubicBezTo>
                    <a:pt x="19961" y="15292"/>
                    <a:pt x="18409" y="16989"/>
                    <a:pt x="16779" y="18040"/>
                  </a:cubicBezTo>
                  <a:cubicBezTo>
                    <a:pt x="13571" y="20108"/>
                    <a:pt x="10161" y="19308"/>
                    <a:pt x="7158" y="18618"/>
                  </a:cubicBezTo>
                  <a:cubicBezTo>
                    <a:pt x="5884" y="18326"/>
                    <a:pt x="4565" y="17479"/>
                    <a:pt x="3403" y="17614"/>
                  </a:cubicBezTo>
                  <a:cubicBezTo>
                    <a:pt x="1994" y="17778"/>
                    <a:pt x="644" y="18206"/>
                    <a:pt x="110" y="14720"/>
                  </a:cubicBezTo>
                  <a:cubicBezTo>
                    <a:pt x="-196" y="12727"/>
                    <a:pt x="204" y="10687"/>
                    <a:pt x="524" y="8802"/>
                  </a:cubicBezTo>
                  <a:cubicBezTo>
                    <a:pt x="921" y="6464"/>
                    <a:pt x="1220" y="4003"/>
                    <a:pt x="1415" y="143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6F8EB"/>
                  </a:solidFill>
                </a:defRPr>
              </a:pPr>
            </a:p>
          </p:txBody>
        </p:sp>
      </p:grpSp>
      <p:pic>
        <p:nvPicPr>
          <p:cNvPr id="206" name="eto_uma_furikaeri.png" descr="eto_uma_furikaer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75982" y="8474500"/>
            <a:ext cx="4344506" cy="4671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fashion_scarf.png" descr="fashion_scarf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882811" y="4686186"/>
            <a:ext cx="6296575" cy="54150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drink_coffee.png" descr="drink_coffe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871296" y="779532"/>
            <a:ext cx="5553875" cy="4415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584405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917655" y="4179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609592" y="4131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656592" y="782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633404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4988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0000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96666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12"/>
                </p:tgtEl>
              </p:cMediaNode>
            </p:audio>
          </p:childTnLst>
        </p:cTn>
      </p:par>
    </p:tnLst>
    <p:bldLst>
      <p:bldP build="whole" bldLvl="1" animBg="1" rev="0" advAuto="0" spid="201" grpId="7"/>
      <p:bldP build="whole" bldLvl="1" animBg="1" rev="0" advAuto="0" spid="207" grpId="5"/>
      <p:bldP build="whole" bldLvl="1" animBg="1" rev="0" advAuto="0" spid="205" grpId="1"/>
      <p:bldP build="whole" bldLvl="1" animBg="1" rev="0" advAuto="0" spid="206" grpId="9"/>
      <p:bldP build="whole" bldLvl="1" animBg="1" rev="0" advAuto="0" spid="208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附加內容…"/>
          <p:cNvSpPr txBox="1"/>
          <p:nvPr/>
        </p:nvSpPr>
        <p:spPr>
          <a:xfrm>
            <a:off x="3325812" y="3611563"/>
            <a:ext cx="17732376" cy="649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附加內容</a:t>
            </a:r>
          </a:p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プラスアルファ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バナナ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バナナ</a:t>
            </a:r>
          </a:p>
        </p:txBody>
      </p:sp>
      <p:sp>
        <p:nvSpPr>
          <p:cNvPr id="218" name="ドーナツ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ドーナツ</a:t>
            </a:r>
          </a:p>
        </p:txBody>
      </p:sp>
      <p:sp>
        <p:nvSpPr>
          <p:cNvPr id="219" name="アンテナ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ア</a:t>
            </a:r>
            <a:r>
              <a:t>ン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テナ</a:t>
            </a:r>
          </a:p>
        </p:txBody>
      </p:sp>
      <p:sp>
        <p:nvSpPr>
          <p:cNvPr id="220" name="マカロニ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マ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カ</a:t>
            </a:r>
            <a:r>
              <a:t>ロ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ニ</a:t>
            </a:r>
          </a:p>
        </p:txBody>
      </p:sp>
      <p:sp>
        <p:nvSpPr>
          <p:cNvPr id="221" name="コンビニ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コ</a:t>
            </a:r>
            <a:r>
              <a:rPr>
                <a:solidFill>
                  <a:srgbClr val="000000"/>
                </a:solidFill>
              </a:rPr>
              <a:t>ン</a:t>
            </a:r>
            <a:r>
              <a:t>ビニ</a:t>
            </a:r>
          </a:p>
        </p:txBody>
      </p:sp>
      <p:sp>
        <p:nvSpPr>
          <p:cNvPr id="222" name="ピクニック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ピクニック</a:t>
            </a:r>
          </a:p>
        </p:txBody>
      </p:sp>
      <p:pic>
        <p:nvPicPr>
          <p:cNvPr id="223" name="sweets_donut.png" descr="sweets_donu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59102" y="1993552"/>
            <a:ext cx="5618746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banana_kawa_muke.png" descr="banana_kawa_muk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36487" y="1639609"/>
            <a:ext cx="5034322" cy="5034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kichikyoku_keitai_antenna.png" descr="kichikyoku_keitai_antenn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177163" y="1993552"/>
            <a:ext cx="1957713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asta_macaroni.png" descr="pasta_macaron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45275" y="7667982"/>
            <a:ext cx="4446400" cy="4514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convenience_store_24.png" descr="convenience_store_2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89435" y="7143890"/>
            <a:ext cx="4528427" cy="4895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kouyou_obentou.png" descr="kouyou_obento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620875" y="7202315"/>
            <a:ext cx="5070290" cy="4778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8871404" y="5274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46342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85093" y="5369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70155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94656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490654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69999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8321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24988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98321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98321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18321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</p:childTnLst>
        </p:cTn>
      </p:par>
    </p:tnLst>
    <p:bldLst>
      <p:bldP build="whole" bldLvl="1" animBg="1" rev="0" advAuto="0" spid="218" grpId="1"/>
      <p:bldP build="whole" bldLvl="1" animBg="1" rev="0" advAuto="0" spid="219" grpId="5"/>
      <p:bldP build="whole" bldLvl="1" animBg="1" rev="0" advAuto="0" spid="221" grpId="9"/>
      <p:bldP build="whole" bldLvl="1" animBg="1" rev="0" advAuto="0" spid="222" grpId="11"/>
      <p:bldP build="whole" bldLvl="1" animBg="1" rev="0" advAuto="0" spid="217" grpId="3"/>
      <p:bldP build="whole" bldLvl="1" animBg="1" rev="0" advAuto="0" spid="220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カヌー"/>
          <p:cNvSpPr txBox="1"/>
          <p:nvPr/>
        </p:nvSpPr>
        <p:spPr>
          <a:xfrm>
            <a:off x="13000842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カヌー</a:t>
            </a:r>
          </a:p>
        </p:txBody>
      </p:sp>
      <p:sp>
        <p:nvSpPr>
          <p:cNvPr id="237" name="ヌードル"/>
          <p:cNvSpPr txBox="1"/>
          <p:nvPr/>
        </p:nvSpPr>
        <p:spPr>
          <a:xfrm>
            <a:off x="711566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ヌード</a:t>
            </a:r>
            <a:r>
              <a:rPr>
                <a:solidFill>
                  <a:srgbClr val="000000"/>
                </a:solidFill>
              </a:rPr>
              <a:t>ル</a:t>
            </a:r>
          </a:p>
        </p:txBody>
      </p:sp>
      <p:sp>
        <p:nvSpPr>
          <p:cNvPr id="238" name="ネクタイ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ネクタイ</a:t>
            </a:r>
          </a:p>
        </p:txBody>
      </p:sp>
      <p:sp>
        <p:nvSpPr>
          <p:cNvPr id="239" name="ネックレス"/>
          <p:cNvSpPr txBox="1"/>
          <p:nvPr/>
        </p:nvSpPr>
        <p:spPr>
          <a:xfrm>
            <a:off x="9674839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ネ</a:t>
            </a:r>
            <a:r>
              <a:rPr baseline="-5999"/>
              <a:t>ッ</a:t>
            </a:r>
            <a:r>
              <a:t>ク</a:t>
            </a:r>
            <a:r>
              <a:rPr>
                <a:solidFill>
                  <a:srgbClr val="000000"/>
                </a:solidFill>
              </a:rPr>
              <a:t>レ</a:t>
            </a:r>
            <a:r>
              <a:t>ス</a:t>
            </a:r>
          </a:p>
        </p:txBody>
      </p:sp>
      <p:sp>
        <p:nvSpPr>
          <p:cNvPr id="240" name="ネイルアート"/>
          <p:cNvSpPr txBox="1"/>
          <p:nvPr/>
        </p:nvSpPr>
        <p:spPr>
          <a:xfrm>
            <a:off x="15198365" y="12003484"/>
            <a:ext cx="5606798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ネイ</a:t>
            </a:r>
            <a:r>
              <a:t>ル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アート</a:t>
            </a:r>
          </a:p>
        </p:txBody>
      </p:sp>
      <p:pic>
        <p:nvPicPr>
          <p:cNvPr id="241" name="cup_noodle.png" descr="cup_noodle.png"/>
          <p:cNvPicPr>
            <a:picLocks noChangeAspect="1"/>
          </p:cNvPicPr>
          <p:nvPr/>
        </p:nvPicPr>
        <p:blipFill>
          <a:blip r:embed="rId2">
            <a:extLst/>
          </a:blip>
          <a:srcRect l="0" t="0" r="19346" b="38794"/>
          <a:stretch>
            <a:fillRect/>
          </a:stretch>
        </p:blipFill>
        <p:spPr>
          <a:xfrm>
            <a:off x="6638873" y="2305857"/>
            <a:ext cx="5987949" cy="3748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canoe_man.png" descr="canoe_m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10395" y="2134494"/>
            <a:ext cx="6258029" cy="4599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necktie_blue.png" descr="necktie_blu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66354" y="6881447"/>
            <a:ext cx="4204242" cy="5206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necklace.png" descr="necklac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12234" y="7059188"/>
            <a:ext cx="3759532" cy="4851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nail_art.png" descr="nail_art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099776" y="7291863"/>
            <a:ext cx="5803976" cy="4599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466468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512967" y="10846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084717" y="5726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013656" y="10989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847842" y="11108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98322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322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36666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96666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21655" fill="hold"/>
                                        <p:tgtEl>
                                          <p:spTgt spid="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5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</p:childTnLst>
        </p:cTn>
      </p:par>
    </p:tnLst>
    <p:bldLst>
      <p:bldP build="whole" bldLvl="1" animBg="1" rev="0" advAuto="0" spid="237" grpId="1"/>
      <p:bldP build="whole" bldLvl="1" animBg="1" rev="0" advAuto="0" spid="238" grpId="5"/>
      <p:bldP build="whole" bldLvl="1" animBg="1" rev="0" advAuto="0" spid="236" grpId="3"/>
      <p:bldP build="whole" bldLvl="1" animBg="1" rev="0" advAuto="0" spid="239" grpId="7"/>
      <p:bldP build="whole" bldLvl="1" animBg="1" rev="0" advAuto="0" spid="240" grpId="9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ノート"/>
          <p:cNvSpPr txBox="1"/>
          <p:nvPr/>
        </p:nvSpPr>
        <p:spPr>
          <a:xfrm>
            <a:off x="12996112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ノート</a:t>
            </a:r>
          </a:p>
        </p:txBody>
      </p:sp>
      <p:sp>
        <p:nvSpPr>
          <p:cNvPr id="253" name="ピアノ"/>
          <p:cNvSpPr txBox="1"/>
          <p:nvPr/>
        </p:nvSpPr>
        <p:spPr>
          <a:xfrm>
            <a:off x="71109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ピアノ</a:t>
            </a:r>
          </a:p>
        </p:txBody>
      </p:sp>
      <p:sp>
        <p:nvSpPr>
          <p:cNvPr id="254" name="ハーモニカ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ハー</a:t>
            </a:r>
            <a:r>
              <a:t>モ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ニカ</a:t>
            </a:r>
          </a:p>
        </p:txBody>
      </p:sp>
      <p:sp>
        <p:nvSpPr>
          <p:cNvPr id="255" name="ハンバーガー"/>
          <p:cNvSpPr txBox="1"/>
          <p:nvPr/>
        </p:nvSpPr>
        <p:spPr>
          <a:xfrm>
            <a:off x="9826792" y="12003484"/>
            <a:ext cx="545371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ハ</a:t>
            </a:r>
            <a:r>
              <a:rPr>
                <a:solidFill>
                  <a:srgbClr val="000000"/>
                </a:solidFill>
              </a:rPr>
              <a:t>ン</a:t>
            </a:r>
            <a:r>
              <a:t>バーガー</a:t>
            </a:r>
          </a:p>
        </p:txBody>
      </p:sp>
      <p:sp>
        <p:nvSpPr>
          <p:cNvPr id="256" name="ハンカチ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ハ</a:t>
            </a:r>
            <a:r>
              <a:rPr>
                <a:solidFill>
                  <a:srgbClr val="000000"/>
                </a:solidFill>
              </a:rPr>
              <a:t>ン</a:t>
            </a:r>
            <a:r>
              <a:t>カチ</a:t>
            </a:r>
          </a:p>
        </p:txBody>
      </p:sp>
      <p:pic>
        <p:nvPicPr>
          <p:cNvPr id="257" name="music_piano.png" descr="music_pian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67167" y="1849047"/>
            <a:ext cx="5034322" cy="4883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zabuton_notebook.png" descr="zabuton_noteboo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86417" y="2454610"/>
            <a:ext cx="5453712" cy="36721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music_harmonica.png" descr="music_harmonic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51314" y="7374317"/>
            <a:ext cx="5034322" cy="4807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food_hamburger.png" descr="food_hamburge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98591" y="7614988"/>
            <a:ext cx="4110114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handkerchief.png" descr="handkerchief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328701" y="7361068"/>
            <a:ext cx="5654638" cy="51033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394280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8085592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27280" y="11060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894717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371592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54988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0000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46666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21655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88321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63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62"/>
                </p:tgtEl>
              </p:cMediaNode>
            </p:audio>
          </p:childTnLst>
        </p:cTn>
      </p:par>
    </p:tnLst>
    <p:bldLst>
      <p:bldP build="whole" bldLvl="1" animBg="1" rev="0" advAuto="0" spid="253" grpId="1"/>
      <p:bldP build="whole" bldLvl="1" animBg="1" rev="0" advAuto="0" spid="254" grpId="5"/>
      <p:bldP build="whole" bldLvl="1" animBg="1" rev="0" advAuto="0" spid="252" grpId="3"/>
      <p:bldP build="whole" bldLvl="1" animBg="1" rev="0" advAuto="0" spid="256" grpId="9"/>
      <p:bldP build="whole" bldLvl="1" animBg="1" rev="0" advAuto="0" spid="255" grpId="7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ハイヒール"/>
          <p:cNvSpPr txBox="1"/>
          <p:nvPr/>
        </p:nvSpPr>
        <p:spPr>
          <a:xfrm>
            <a:off x="720526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ハイヒー</a:t>
            </a:r>
            <a:r>
              <a:rPr>
                <a:solidFill>
                  <a:srgbClr val="000000"/>
                </a:solidFill>
              </a:rPr>
              <a:t>ル</a:t>
            </a:r>
          </a:p>
        </p:txBody>
      </p:sp>
      <p:sp>
        <p:nvSpPr>
          <p:cNvPr id="269" name="コーヒー"/>
          <p:cNvSpPr txBox="1"/>
          <p:nvPr/>
        </p:nvSpPr>
        <p:spPr>
          <a:xfrm>
            <a:off x="13245703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コーヒー</a:t>
            </a:r>
          </a:p>
        </p:txBody>
      </p:sp>
      <p:sp>
        <p:nvSpPr>
          <p:cNvPr id="270" name="フラミンゴ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フ</a:t>
            </a:r>
            <a:r>
              <a:t>ラミン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ゴ</a:t>
            </a:r>
          </a:p>
        </p:txBody>
      </p:sp>
      <p:sp>
        <p:nvSpPr>
          <p:cNvPr id="271" name="フィルム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フ</a:t>
            </a:r>
            <a:r>
              <a:rPr baseline="-5999">
                <a:solidFill>
                  <a:srgbClr val="000000"/>
                </a:solidFill>
              </a:rPr>
              <a:t>ィ</a:t>
            </a:r>
            <a:r>
              <a:rPr>
                <a:solidFill>
                  <a:srgbClr val="000000"/>
                </a:solidFill>
              </a:rPr>
              <a:t>ルム</a:t>
            </a:r>
          </a:p>
        </p:txBody>
      </p:sp>
      <p:sp>
        <p:nvSpPr>
          <p:cNvPr id="272" name="フルート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フ</a:t>
            </a:r>
            <a:r>
              <a:t>ル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ート</a:t>
            </a:r>
          </a:p>
        </p:txBody>
      </p:sp>
      <p:pic>
        <p:nvPicPr>
          <p:cNvPr id="273" name="fashion_high_heel.png" descr="fashion_high_hee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4560" y="1612506"/>
            <a:ext cx="5037830" cy="49622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coffee_paper_drip.png" descr="coffee_paper_dri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79153" y="2126872"/>
            <a:ext cx="4767421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animal_flamingo.png" descr="animal_flaming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90398" y="6857096"/>
            <a:ext cx="4318249" cy="53147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eiga_film.png" descr="eiga_fil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588132" y="7028919"/>
            <a:ext cx="3931033" cy="4518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music_flute.png" descr="music_flut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105128" y="7102392"/>
            <a:ext cx="4667388" cy="48241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512967" y="10656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2084842" y="5060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895092" y="4988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989843" y="10703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966779" y="10608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8321" fill="hold"/>
                                        <p:tgtEl>
                                          <p:spTgt spid="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30000" fill="hold"/>
                                        <p:tgtEl>
                                          <p:spTgt spid="2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14988" fill="hold"/>
                                        <p:tgtEl>
                                          <p:spTgt spid="2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2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91655" fill="hold"/>
                                        <p:tgtEl>
                                          <p:spTgt spid="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8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79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82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81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78"/>
                </p:tgtEl>
              </p:cMediaNode>
            </p:audio>
          </p:childTnLst>
        </p:cTn>
      </p:par>
    </p:tnLst>
    <p:bldLst>
      <p:bldP build="whole" bldLvl="1" animBg="1" rev="0" advAuto="0" spid="268" grpId="1"/>
      <p:bldP build="whole" bldLvl="1" animBg="1" rev="0" advAuto="0" spid="271" grpId="4"/>
      <p:bldP build="whole" bldLvl="1" animBg="1" rev="0" advAuto="0" spid="269" grpId="2"/>
      <p:bldP build="whole" bldLvl="1" animBg="1" rev="0" advAuto="0" spid="270" grpId="3"/>
      <p:bldP build="whole" bldLvl="1" animBg="1" rev="0" advAuto="0" spid="272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ヘルメット"/>
          <p:cNvSpPr txBox="1"/>
          <p:nvPr/>
        </p:nvSpPr>
        <p:spPr>
          <a:xfrm>
            <a:off x="12746452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ヘ</a:t>
            </a:r>
            <a:r>
              <a:t>ルメ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</a:p>
        </p:txBody>
      </p:sp>
      <p:sp>
        <p:nvSpPr>
          <p:cNvPr id="285" name="ヘリコプター"/>
          <p:cNvSpPr txBox="1"/>
          <p:nvPr/>
        </p:nvSpPr>
        <p:spPr>
          <a:xfrm>
            <a:off x="6603226" y="948531"/>
            <a:ext cx="555043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ヘ</a:t>
            </a:r>
            <a:r>
              <a:rPr>
                <a:solidFill>
                  <a:srgbClr val="000000"/>
                </a:solidFill>
              </a:rPr>
              <a:t>リ</a:t>
            </a:r>
            <a:r>
              <a:t>コプター</a:t>
            </a:r>
          </a:p>
        </p:txBody>
      </p:sp>
      <p:sp>
        <p:nvSpPr>
          <p:cNvPr id="286" name="ホテル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ホテ</a:t>
            </a:r>
            <a:r>
              <a:t>ル</a:t>
            </a:r>
          </a:p>
        </p:txBody>
      </p:sp>
      <p:sp>
        <p:nvSpPr>
          <p:cNvPr id="287" name="ホットドッグ"/>
          <p:cNvSpPr txBox="1"/>
          <p:nvPr/>
        </p:nvSpPr>
        <p:spPr>
          <a:xfrm>
            <a:off x="9542773" y="12003484"/>
            <a:ext cx="602175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ホ</a:t>
            </a:r>
            <a:r>
              <a:rPr baseline="-5999"/>
              <a:t>ッ</a:t>
            </a:r>
            <a:r>
              <a:t>トド</a:t>
            </a:r>
            <a:r>
              <a:rPr baseline="-5999"/>
              <a:t>ッ</a:t>
            </a:r>
            <a:r>
              <a:t>グ</a:t>
            </a:r>
          </a:p>
        </p:txBody>
      </p:sp>
      <p:sp>
        <p:nvSpPr>
          <p:cNvPr id="288" name="ホイッス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ホイ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ス</a:t>
            </a:r>
            <a:r>
              <a:t>ル</a:t>
            </a:r>
          </a:p>
        </p:txBody>
      </p:sp>
      <p:pic>
        <p:nvPicPr>
          <p:cNvPr id="289" name="helicopter.png" descr="helicopt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565" y="1924611"/>
            <a:ext cx="6021750" cy="5028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helmet_bousai.png" descr="helmet_bousa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19320" y="2056142"/>
            <a:ext cx="4288588" cy="47650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building_hotel.png" descr="building_hote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93260" y="7683728"/>
            <a:ext cx="5550430" cy="3815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food_hotdog.png" descr="food_hotdog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71099" y="8006537"/>
            <a:ext cx="4765098" cy="3847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referee_whistle.png" descr="referee_whistl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080099" y="7209139"/>
            <a:ext cx="4717447" cy="47650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513342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942592" y="5869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322467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966154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514467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16666" fill="hold"/>
                                        <p:tgtEl>
                                          <p:spTgt spid="2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6666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84988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38321" fill="hold"/>
                                        <p:tgtEl>
                                          <p:spTgt spid="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98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96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97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94"/>
                </p:tgtEl>
              </p:cMediaNode>
            </p:audio>
          </p:childTnLst>
        </p:cTn>
      </p:par>
    </p:tnLst>
    <p:bldLst>
      <p:bldP build="whole" bldLvl="1" animBg="1" rev="0" advAuto="0" spid="288" grpId="9"/>
      <p:bldP build="whole" bldLvl="1" animBg="1" rev="0" advAuto="0" spid="286" grpId="5"/>
      <p:bldP build="whole" bldLvl="1" animBg="1" rev="0" advAuto="0" spid="285" grpId="1"/>
      <p:bldP build="whole" bldLvl="1" animBg="1" rev="0" advAuto="0" spid="284" grpId="3"/>
      <p:bldP build="whole" bldLvl="1" animBg="1" rev="0" advAuto="0" spid="287" grpId="7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