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media1.m4a" ContentType="audio/unknown"/>
  <Override PartName="/ppt/media/media2.m4a" ContentType="audio/unknown"/>
  <Override PartName="/ppt/media/media3.m4a" ContentType="audio/unknown"/>
  <Override PartName="/ppt/media/media4.m4a" ContentType="audio/unknown"/>
  <Override PartName="/ppt/media/media5.m4a" ContentType="audio/unknown"/>
  <Override PartName="/ppt/media/media6.m4a" ContentType="audio/unknown"/>
  <Override PartName="/ppt/media/media7.m4a" ContentType="audio/unknown"/>
  <Override PartName="/ppt/media/media8.m4a" ContentType="audio/unknown"/>
  <Override PartName="/ppt/media/media9.m4a" ContentType="audio/unknown"/>
  <Override PartName="/ppt/media/media10.m4a" ContentType="audio/unknown"/>
  <Override PartName="/ppt/media/media11.m4a" ContentType="audio/unknown"/>
  <Override PartName="/ppt/media/media12.m4a" ContentType="audio/unknown"/>
  <Override PartName="/ppt/media/media13.m4a" ContentType="audio/unknown"/>
  <Override PartName="/ppt/media/media14.m4a" ContentType="audio/unknown"/>
  <Override PartName="/ppt/media/media15.m4a" ContentType="audio/unknown"/>
  <Override PartName="/ppt/media/media16.m4a" ContentType="audio/unknown"/>
  <Override PartName="/ppt/media/media17.m4a" ContentType="audio/unknown"/>
  <Override PartName="/ppt/media/media18.m4a" ContentType="audio/unknown"/>
  <Override PartName="/ppt/media/media19.m4a" ContentType="audio/unknown"/>
  <Override PartName="/ppt/media/media20.m4a" ContentType="audio/unknown"/>
  <Override PartName="/ppt/media/media21.m4a" ContentType="audio/unknown"/>
  <Override PartName="/ppt/media/media22.m4a" ContentType="audio/unknown"/>
  <Override PartName="/ppt/media/media23.m4a" ContentType="audio/unknown"/>
  <Override PartName="/ppt/media/media24.m4a" ContentType="audio/unknown"/>
  <Override PartName="/ppt/media/media25.m4a" ContentType="audio/unknown"/>
  <Override PartName="/ppt/media/media26.m4a" ContentType="audio/unknown"/>
  <Override PartName="/ppt/media/media27.m4a" ContentType="audio/unknown"/>
  <Override PartName="/ppt/media/media28.m4a" ContentType="audio/unknown"/>
  <Override PartName="/ppt/media/media29.m4a" ContentType="audio/unknown"/>
  <Override PartName="/ppt/media/media30.m4a" ContentType="audio/unknown"/>
  <Override PartName="/ppt/media/media31.m4a" ContentType="audio/unknown"/>
  <Override PartName="/ppt/media/media32.m4a" ContentType="audi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1pPr>
    <a:lvl2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2pPr>
    <a:lvl3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3pPr>
    <a:lvl4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4pPr>
    <a:lvl5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5pPr>
    <a:lvl6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6pPr>
    <a:lvl7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7pPr>
    <a:lvl8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8pPr>
    <a:lvl9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9" name="Shape 13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大標題與副標題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/>
          <p:nvPr>
            <p:ph type="title"/>
          </p:nvPr>
        </p:nvSpPr>
        <p:spPr>
          <a:xfrm>
            <a:off x="3958828" y="2946796"/>
            <a:ext cx="16466344" cy="4089798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2" name="內文層級一…"/>
          <p:cNvSpPr txBox="1"/>
          <p:nvPr>
            <p:ph type="body" sz="quarter" idx="1"/>
          </p:nvPr>
        </p:nvSpPr>
        <p:spPr>
          <a:xfrm>
            <a:off x="3958828" y="7322343"/>
            <a:ext cx="16466344" cy="19645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替換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影像"/>
          <p:cNvSpPr/>
          <p:nvPr>
            <p:ph type="pic" sz="quarter" idx="13"/>
          </p:nvPr>
        </p:nvSpPr>
        <p:spPr>
          <a:xfrm>
            <a:off x="9316640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影像"/>
          <p:cNvSpPr/>
          <p:nvPr>
            <p:ph type="pic" sz="quarter" idx="14"/>
          </p:nvPr>
        </p:nvSpPr>
        <p:spPr>
          <a:xfrm>
            <a:off x="15085218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影像"/>
          <p:cNvSpPr/>
          <p:nvPr>
            <p:ph type="pic" sz="quarter" idx="15"/>
          </p:nvPr>
        </p:nvSpPr>
        <p:spPr>
          <a:xfrm>
            <a:off x="3548062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2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影像"/>
          <p:cNvSpPr/>
          <p:nvPr>
            <p:ph type="pic" idx="13"/>
          </p:nvPr>
        </p:nvSpPr>
        <p:spPr>
          <a:xfrm>
            <a:off x="3565921" y="517921"/>
            <a:ext cx="17252158" cy="850106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3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中央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大標題文字"/>
          <p:cNvSpPr txBox="1"/>
          <p:nvPr>
            <p:ph type="title"/>
          </p:nvPr>
        </p:nvSpPr>
        <p:spPr>
          <a:xfrm>
            <a:off x="3958828" y="4768453"/>
            <a:ext cx="16466344" cy="416123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直式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影像"/>
          <p:cNvSpPr/>
          <p:nvPr>
            <p:ph type="pic" sz="half" idx="13"/>
          </p:nvPr>
        </p:nvSpPr>
        <p:spPr>
          <a:xfrm>
            <a:off x="12174140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1" name="大標題文字"/>
          <p:cNvSpPr txBox="1"/>
          <p:nvPr>
            <p:ph type="title"/>
          </p:nvPr>
        </p:nvSpPr>
        <p:spPr>
          <a:xfrm>
            <a:off x="3958828" y="2375296"/>
            <a:ext cx="7875985" cy="4911329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52" name="內文層級一…"/>
          <p:cNvSpPr txBox="1"/>
          <p:nvPr>
            <p:ph type="body" sz="quarter" idx="1"/>
          </p:nvPr>
        </p:nvSpPr>
        <p:spPr>
          <a:xfrm>
            <a:off x="3958828" y="7643812"/>
            <a:ext cx="7875985" cy="5054204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9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影像"/>
          <p:cNvSpPr/>
          <p:nvPr>
            <p:ph type="pic" sz="half" idx="13"/>
          </p:nvPr>
        </p:nvSpPr>
        <p:spPr>
          <a:xfrm>
            <a:off x="12495609" y="3643312"/>
            <a:ext cx="7983141" cy="921543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79" name="內文層級一…"/>
          <p:cNvSpPr txBox="1"/>
          <p:nvPr>
            <p:ph type="body" sz="half" idx="1"/>
          </p:nvPr>
        </p:nvSpPr>
        <p:spPr>
          <a:xfrm>
            <a:off x="3958828" y="3696890"/>
            <a:ext cx="7875985" cy="9108282"/>
          </a:xfrm>
          <a:prstGeom prst="rect">
            <a:avLst/>
          </a:prstGeom>
        </p:spPr>
        <p:txBody>
          <a:bodyPr/>
          <a:lstStyle>
            <a:lvl1pPr marL="5413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1pPr>
            <a:lvl2pPr marL="9350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2pPr>
            <a:lvl3pPr marL="13287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3pPr>
            <a:lvl4pPr marL="17224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4pPr>
            <a:lvl5pPr marL="21161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項目符號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內文層級一…"/>
          <p:cNvSpPr txBox="1"/>
          <p:nvPr>
            <p:ph type="body" idx="1"/>
          </p:nvPr>
        </p:nvSpPr>
        <p:spPr>
          <a:xfrm>
            <a:off x="3958828" y="910828"/>
            <a:ext cx="16466344" cy="11894344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影像"/>
          <p:cNvSpPr/>
          <p:nvPr>
            <p:ph type="pic" sz="quarter" idx="13"/>
          </p:nvPr>
        </p:nvSpPr>
        <p:spPr>
          <a:xfrm>
            <a:off x="12245578" y="6893718"/>
            <a:ext cx="8233172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影像"/>
          <p:cNvSpPr/>
          <p:nvPr>
            <p:ph type="pic" sz="quarter" idx="14"/>
          </p:nvPr>
        </p:nvSpPr>
        <p:spPr>
          <a:xfrm>
            <a:off x="12245577" y="901898"/>
            <a:ext cx="8233173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7" name="影像"/>
          <p:cNvSpPr/>
          <p:nvPr>
            <p:ph type="pic" sz="half" idx="15"/>
          </p:nvPr>
        </p:nvSpPr>
        <p:spPr>
          <a:xfrm>
            <a:off x="3923109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名言語錄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–王大明"/>
          <p:cNvSpPr txBox="1"/>
          <p:nvPr>
            <p:ph type="body" sz="quarter" idx="13"/>
          </p:nvPr>
        </p:nvSpPr>
        <p:spPr>
          <a:xfrm>
            <a:off x="5923359" y="9340453"/>
            <a:ext cx="12519423" cy="93027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4400"/>
            </a:lvl1pPr>
          </a:lstStyle>
          <a:p>
            <a:pPr/>
            <a:r>
              <a:t>–王大明</a:t>
            </a:r>
          </a:p>
        </p:txBody>
      </p:sp>
      <p:sp>
        <p:nvSpPr>
          <p:cNvPr id="106" name="「在此輸入名言語錄」"/>
          <p:cNvSpPr txBox="1"/>
          <p:nvPr>
            <p:ph type="body" sz="quarter" idx="14"/>
          </p:nvPr>
        </p:nvSpPr>
        <p:spPr>
          <a:xfrm>
            <a:off x="5923359" y="5878115"/>
            <a:ext cx="12519423" cy="12096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300"/>
              </a:spcBef>
              <a:buSzTx/>
              <a:buNone/>
            </a:lvl1pPr>
          </a:lstStyle>
          <a:p>
            <a:pPr/>
            <a:r>
              <a:t>「在此輸入名言語錄」</a:t>
            </a:r>
          </a:p>
        </p:txBody>
      </p:sp>
      <p:sp>
        <p:nvSpPr>
          <p:cNvPr id="10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影像"/>
          <p:cNvSpPr/>
          <p:nvPr>
            <p:ph type="pic" idx="13"/>
          </p:nvPr>
        </p:nvSpPr>
        <p:spPr>
          <a:xfrm>
            <a:off x="3048000" y="0"/>
            <a:ext cx="18288001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lemon.png" descr="lemon.png"/>
          <p:cNvPicPr>
            <a:picLocks noChangeAspect="1"/>
          </p:cNvPicPr>
          <p:nvPr/>
        </p:nvPicPr>
        <p:blipFill>
          <a:blip r:embed="rId3">
            <a:alphaModFix amt="7070"/>
            <a:extLst/>
          </a:blip>
          <a:stretch>
            <a:fillRect/>
          </a:stretch>
        </p:blipFill>
        <p:spPr>
          <a:xfrm>
            <a:off x="10270163" y="3356358"/>
            <a:ext cx="3522036" cy="4326603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www.hibijapanese.com"/>
          <p:cNvSpPr txBox="1"/>
          <p:nvPr/>
        </p:nvSpPr>
        <p:spPr>
          <a:xfrm>
            <a:off x="6636234" y="8406252"/>
            <a:ext cx="11111532" cy="650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www.hibijapanese.com</a:t>
            </a:r>
          </a:p>
        </p:txBody>
      </p:sp>
      <p:sp>
        <p:nvSpPr>
          <p:cNvPr id="131" name="零檬聲些"/>
          <p:cNvSpPr txBox="1"/>
          <p:nvPr/>
        </p:nvSpPr>
        <p:spPr>
          <a:xfrm>
            <a:off x="11098212" y="7719233"/>
            <a:ext cx="2187576" cy="650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零檬聲些</a:t>
            </a:r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xfrm>
            <a:off x="11926060" y="13162359"/>
            <a:ext cx="514021" cy="447676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>
              <a:defRPr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3958828" y="214312"/>
            <a:ext cx="16466344" cy="285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sp>
        <p:nvSpPr>
          <p:cNvPr id="3" name="內文層級一…"/>
          <p:cNvSpPr txBox="1"/>
          <p:nvPr>
            <p:ph type="body" idx="1"/>
          </p:nvPr>
        </p:nvSpPr>
        <p:spPr>
          <a:xfrm>
            <a:off x="3958828" y="3696890"/>
            <a:ext cx="16466344" cy="910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11952882" y="13184584"/>
            <a:ext cx="460376" cy="5492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 anchor="b">
            <a:spAutoFit/>
          </a:bodyPr>
          <a:lstStyle>
            <a:lvl1pPr>
              <a:defRPr sz="2400">
                <a:solidFill>
                  <a:srgbClr val="FFFFFF">
                    <a:alpha val="95000"/>
                  </a:srgb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9pPr>
    </p:titleStyle>
    <p:bodyStyle>
      <a:lvl1pPr marL="7442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1pPr>
      <a:lvl2pPr marL="12776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2pPr>
      <a:lvl3pPr marL="1811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3pPr>
      <a:lvl4pPr marL="2344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4pPr>
      <a:lvl5pPr marL="28778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5pPr>
      <a:lvl6pPr marL="34112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6pPr>
      <a:lvl7pPr marL="39446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7pPr>
      <a:lvl8pPr marL="4478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8pPr>
      <a:lvl9pPr marL="5011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1.tif"/><Relationship Id="rId5" Type="http://schemas.openxmlformats.org/officeDocument/2006/relationships/image" Target="../media/image2.tif"/><Relationship Id="rId6" Type="http://schemas.openxmlformats.org/officeDocument/2006/relationships/image" Target="../media/image3.tif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audio" Target="../media/media1.m4a"/><Relationship Id="rId10" Type="http://schemas.microsoft.com/office/2007/relationships/media" Target="../media/media1.m4a"/><Relationship Id="rId11" Type="http://schemas.openxmlformats.org/officeDocument/2006/relationships/image" Target="../media/image9.png"/><Relationship Id="rId12" Type="http://schemas.openxmlformats.org/officeDocument/2006/relationships/audio" Target="../media/media2.m4a"/><Relationship Id="rId13" Type="http://schemas.microsoft.com/office/2007/relationships/media" Target="../media/media2.m4a"/><Relationship Id="rId14" Type="http://schemas.openxmlformats.org/officeDocument/2006/relationships/audio" Target="../media/media3.m4a"/><Relationship Id="rId15" Type="http://schemas.microsoft.com/office/2007/relationships/media" Target="../media/media3.m4a"/><Relationship Id="rId16" Type="http://schemas.openxmlformats.org/officeDocument/2006/relationships/audio" Target="../media/media4.m4a"/><Relationship Id="rId17" Type="http://schemas.microsoft.com/office/2007/relationships/media" Target="../media/media4.m4a"/><Relationship Id="rId18" Type="http://schemas.openxmlformats.org/officeDocument/2006/relationships/audio" Target="../media/media5.m4a"/><Relationship Id="rId19" Type="http://schemas.microsoft.com/office/2007/relationships/media" Target="../media/media5.m4a"/><Relationship Id="rId20" Type="http://schemas.openxmlformats.org/officeDocument/2006/relationships/audio" Target="../media/media6.m4a"/><Relationship Id="rId21" Type="http://schemas.microsoft.com/office/2007/relationships/media" Target="../media/media6.m4a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.tif"/><Relationship Id="rId3" Type="http://schemas.openxmlformats.org/officeDocument/2006/relationships/image" Target="../media/image5.tif"/><Relationship Id="rId4" Type="http://schemas.openxmlformats.org/officeDocument/2006/relationships/image" Target="../media/image6.tif"/><Relationship Id="rId5" Type="http://schemas.openxmlformats.org/officeDocument/2006/relationships/image" Target="../media/image7.tif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8.tif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audio" Target="../media/media7.m4a"/><Relationship Id="rId12" Type="http://schemas.microsoft.com/office/2007/relationships/media" Target="../media/media7.m4a"/><Relationship Id="rId13" Type="http://schemas.openxmlformats.org/officeDocument/2006/relationships/image" Target="../media/image9.png"/><Relationship Id="rId14" Type="http://schemas.openxmlformats.org/officeDocument/2006/relationships/audio" Target="../media/media8.m4a"/><Relationship Id="rId15" Type="http://schemas.microsoft.com/office/2007/relationships/media" Target="../media/media8.m4a"/><Relationship Id="rId16" Type="http://schemas.openxmlformats.org/officeDocument/2006/relationships/audio" Target="../media/media9.m4a"/><Relationship Id="rId17" Type="http://schemas.microsoft.com/office/2007/relationships/media" Target="../media/media9.m4a"/><Relationship Id="rId18" Type="http://schemas.openxmlformats.org/officeDocument/2006/relationships/audio" Target="../media/media10.m4a"/><Relationship Id="rId19" Type="http://schemas.microsoft.com/office/2007/relationships/media" Target="../media/media10.m4a"/><Relationship Id="rId20" Type="http://schemas.openxmlformats.org/officeDocument/2006/relationships/audio" Target="../media/media11.m4a"/><Relationship Id="rId21" Type="http://schemas.microsoft.com/office/2007/relationships/media" Target="../media/media11.m4a"/><Relationship Id="rId22" Type="http://schemas.openxmlformats.org/officeDocument/2006/relationships/audio" Target="../media/media12.m4a"/><Relationship Id="rId23" Type="http://schemas.microsoft.com/office/2007/relationships/media" Target="../media/media12.m4a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21.png"/><Relationship Id="rId10" Type="http://schemas.openxmlformats.org/officeDocument/2006/relationships/image" Target="../media/image22.png"/><Relationship Id="rId11" Type="http://schemas.openxmlformats.org/officeDocument/2006/relationships/image" Target="../media/image23.png"/><Relationship Id="rId12" Type="http://schemas.openxmlformats.org/officeDocument/2006/relationships/audio" Target="../media/media13.m4a"/><Relationship Id="rId13" Type="http://schemas.microsoft.com/office/2007/relationships/media" Target="../media/media13.m4a"/><Relationship Id="rId14" Type="http://schemas.openxmlformats.org/officeDocument/2006/relationships/image" Target="../media/image9.png"/><Relationship Id="rId15" Type="http://schemas.openxmlformats.org/officeDocument/2006/relationships/audio" Target="../media/media14.m4a"/><Relationship Id="rId16" Type="http://schemas.microsoft.com/office/2007/relationships/media" Target="../media/media14.m4a"/><Relationship Id="rId17" Type="http://schemas.openxmlformats.org/officeDocument/2006/relationships/audio" Target="../media/media15.m4a"/><Relationship Id="rId18" Type="http://schemas.microsoft.com/office/2007/relationships/media" Target="../media/media15.m4a"/><Relationship Id="rId19" Type="http://schemas.openxmlformats.org/officeDocument/2006/relationships/audio" Target="../media/media16.m4a"/><Relationship Id="rId20" Type="http://schemas.microsoft.com/office/2007/relationships/media" Target="../media/media16.m4a"/><Relationship Id="rId21" Type="http://schemas.openxmlformats.org/officeDocument/2006/relationships/audio" Target="../media/media17.m4a"/><Relationship Id="rId22" Type="http://schemas.microsoft.com/office/2007/relationships/media" Target="../media/media17.m4a"/><Relationship Id="rId23" Type="http://schemas.openxmlformats.org/officeDocument/2006/relationships/audio" Target="../media/media18.m4a"/><Relationship Id="rId24" Type="http://schemas.microsoft.com/office/2007/relationships/media" Target="../media/media18.m4a"/><Relationship Id="rId25" Type="http://schemas.openxmlformats.org/officeDocument/2006/relationships/audio" Target="../media/media19.m4a"/><Relationship Id="rId26" Type="http://schemas.microsoft.com/office/2007/relationships/media" Target="../media/media19.m4a"/><Relationship Id="rId27" Type="http://schemas.openxmlformats.org/officeDocument/2006/relationships/audio" Target="../media/media20.m4a"/><Relationship Id="rId28" Type="http://schemas.microsoft.com/office/2007/relationships/media" Target="../media/media20.m4a"/><Relationship Id="rId29" Type="http://schemas.openxmlformats.org/officeDocument/2006/relationships/audio" Target="../media/media21.m4a"/><Relationship Id="rId30" Type="http://schemas.microsoft.com/office/2007/relationships/media" Target="../media/media21.m4a"/><Relationship Id="rId31" Type="http://schemas.openxmlformats.org/officeDocument/2006/relationships/audio" Target="../media/media22.m4a"/><Relationship Id="rId32" Type="http://schemas.microsoft.com/office/2007/relationships/media" Target="../media/media22.m4a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23.m4a"/><Relationship Id="rId3" Type="http://schemas.microsoft.com/office/2007/relationships/media" Target="../media/media23.m4a"/><Relationship Id="rId4" Type="http://schemas.openxmlformats.org/officeDocument/2006/relationships/image" Target="../media/image9.png"/><Relationship Id="rId5" Type="http://schemas.openxmlformats.org/officeDocument/2006/relationships/audio" Target="../media/media24.m4a"/><Relationship Id="rId6" Type="http://schemas.microsoft.com/office/2007/relationships/media" Target="../media/media24.m4a"/><Relationship Id="rId7" Type="http://schemas.openxmlformats.org/officeDocument/2006/relationships/audio" Target="../media/media25.m4a"/><Relationship Id="rId8" Type="http://schemas.microsoft.com/office/2007/relationships/media" Target="../media/media25.m4a"/><Relationship Id="rId9" Type="http://schemas.openxmlformats.org/officeDocument/2006/relationships/audio" Target="../media/media26.m4a"/><Relationship Id="rId10" Type="http://schemas.microsoft.com/office/2007/relationships/media" Target="../media/media26.m4a"/><Relationship Id="rId11" Type="http://schemas.openxmlformats.org/officeDocument/2006/relationships/audio" Target="../media/media27.m4a"/><Relationship Id="rId12" Type="http://schemas.microsoft.com/office/2007/relationships/media" Target="../media/media27.m4a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audio" Target="../media/media23.m4a"/><Relationship Id="rId8" Type="http://schemas.microsoft.com/office/2007/relationships/media" Target="../media/media23.m4a"/><Relationship Id="rId9" Type="http://schemas.openxmlformats.org/officeDocument/2006/relationships/image" Target="../media/image9.png"/><Relationship Id="rId10" Type="http://schemas.openxmlformats.org/officeDocument/2006/relationships/audio" Target="../media/media24.m4a"/><Relationship Id="rId11" Type="http://schemas.microsoft.com/office/2007/relationships/media" Target="../media/media24.m4a"/><Relationship Id="rId12" Type="http://schemas.openxmlformats.org/officeDocument/2006/relationships/audio" Target="../media/media25.m4a"/><Relationship Id="rId13" Type="http://schemas.microsoft.com/office/2007/relationships/media" Target="../media/media25.m4a"/><Relationship Id="rId14" Type="http://schemas.openxmlformats.org/officeDocument/2006/relationships/audio" Target="../media/media26.m4a"/><Relationship Id="rId15" Type="http://schemas.microsoft.com/office/2007/relationships/media" Target="../media/media26.m4a"/><Relationship Id="rId16" Type="http://schemas.openxmlformats.org/officeDocument/2006/relationships/audio" Target="../media/media27.m4a"/><Relationship Id="rId17" Type="http://schemas.microsoft.com/office/2007/relationships/media" Target="../media/media27.m4a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28.m4a"/><Relationship Id="rId3" Type="http://schemas.microsoft.com/office/2007/relationships/media" Target="../media/media28.m4a"/><Relationship Id="rId4" Type="http://schemas.openxmlformats.org/officeDocument/2006/relationships/image" Target="../media/image9.png"/><Relationship Id="rId5" Type="http://schemas.openxmlformats.org/officeDocument/2006/relationships/audio" Target="../media/media29.m4a"/><Relationship Id="rId6" Type="http://schemas.microsoft.com/office/2007/relationships/media" Target="../media/media29.m4a"/><Relationship Id="rId7" Type="http://schemas.openxmlformats.org/officeDocument/2006/relationships/audio" Target="../media/media30.m4a"/><Relationship Id="rId8" Type="http://schemas.microsoft.com/office/2007/relationships/media" Target="../media/media30.m4a"/><Relationship Id="rId9" Type="http://schemas.openxmlformats.org/officeDocument/2006/relationships/audio" Target="../media/media31.m4a"/><Relationship Id="rId10" Type="http://schemas.microsoft.com/office/2007/relationships/media" Target="../media/media31.m4a"/><Relationship Id="rId11" Type="http://schemas.openxmlformats.org/officeDocument/2006/relationships/audio" Target="../media/media32.m4a"/><Relationship Id="rId12" Type="http://schemas.microsoft.com/office/2007/relationships/media" Target="../media/media32.m4a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9.png"/><Relationship Id="rId3" Type="http://schemas.openxmlformats.org/officeDocument/2006/relationships/image" Target="../media/image9.tif"/><Relationship Id="rId4" Type="http://schemas.openxmlformats.org/officeDocument/2006/relationships/image" Target="../media/image10.tif"/><Relationship Id="rId5" Type="http://schemas.openxmlformats.org/officeDocument/2006/relationships/image" Target="../media/image30.png"/><Relationship Id="rId6" Type="http://schemas.openxmlformats.org/officeDocument/2006/relationships/image" Target="../media/image11.tif"/><Relationship Id="rId7" Type="http://schemas.openxmlformats.org/officeDocument/2006/relationships/image" Target="../media/image12.tif"/><Relationship Id="rId8" Type="http://schemas.openxmlformats.org/officeDocument/2006/relationships/audio" Target="../media/media28.m4a"/><Relationship Id="rId9" Type="http://schemas.microsoft.com/office/2007/relationships/media" Target="../media/media28.m4a"/><Relationship Id="rId10" Type="http://schemas.openxmlformats.org/officeDocument/2006/relationships/image" Target="../media/image9.png"/><Relationship Id="rId11" Type="http://schemas.openxmlformats.org/officeDocument/2006/relationships/audio" Target="../media/media29.m4a"/><Relationship Id="rId12" Type="http://schemas.microsoft.com/office/2007/relationships/media" Target="../media/media29.m4a"/><Relationship Id="rId13" Type="http://schemas.openxmlformats.org/officeDocument/2006/relationships/audio" Target="../media/media30.m4a"/><Relationship Id="rId14" Type="http://schemas.microsoft.com/office/2007/relationships/media" Target="../media/media30.m4a"/><Relationship Id="rId15" Type="http://schemas.openxmlformats.org/officeDocument/2006/relationships/audio" Target="../media/media31.m4a"/><Relationship Id="rId16" Type="http://schemas.microsoft.com/office/2007/relationships/media" Target="../media/media31.m4a"/><Relationship Id="rId17" Type="http://schemas.openxmlformats.org/officeDocument/2006/relationships/audio" Target="../media/media32.m4a"/><Relationship Id="rId18" Type="http://schemas.microsoft.com/office/2007/relationships/media" Target="../media/media32.m4a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businessman_dekiru.png" descr="businessman_dekiru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38936" y="2024016"/>
            <a:ext cx="4744335" cy="55166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onsen_man.png" descr="onsen_ma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97029" y="2480574"/>
            <a:ext cx="5513237" cy="46035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783852" y="2162780"/>
            <a:ext cx="4744335" cy="523914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6" name="群組"/>
          <p:cNvGrpSpPr/>
          <p:nvPr/>
        </p:nvGrpSpPr>
        <p:grpSpPr>
          <a:xfrm>
            <a:off x="4180805" y="7352017"/>
            <a:ext cx="4438396" cy="4479344"/>
            <a:chOff x="0" y="0"/>
            <a:chExt cx="4438394" cy="4479342"/>
          </a:xfrm>
        </p:grpSpPr>
        <p:pic>
          <p:nvPicPr>
            <p:cNvPr id="144" name="影像" descr="影像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019550" y="361688"/>
              <a:ext cx="2418845" cy="407213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5" name="影像" descr="影像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2418845" cy="44793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47" name="car_driving_woman.png" descr="car_driving_woman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796416" y="7428323"/>
            <a:ext cx="5514463" cy="4326732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おんせん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おんせん</a:t>
            </a:r>
          </a:p>
        </p:txBody>
      </p:sp>
      <p:sp>
        <p:nvSpPr>
          <p:cNvPr id="149" name="かんたん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かんたん</a:t>
            </a:r>
          </a:p>
        </p:txBody>
      </p:sp>
      <p:sp>
        <p:nvSpPr>
          <p:cNvPr id="150" name="あんしん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あんしん</a:t>
            </a:r>
          </a:p>
        </p:txBody>
      </p:sp>
      <p:sp>
        <p:nvSpPr>
          <p:cNvPr id="151" name="てんいん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てんいん</a:t>
            </a:r>
          </a:p>
        </p:txBody>
      </p:sp>
      <p:sp>
        <p:nvSpPr>
          <p:cNvPr id="152" name="うんてん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うんてん</a:t>
            </a:r>
          </a:p>
        </p:txBody>
      </p:sp>
      <p:sp>
        <p:nvSpPr>
          <p:cNvPr id="153" name="もんく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もんく</a:t>
            </a:r>
          </a:p>
        </p:txBody>
      </p:sp>
      <p:pic>
        <p:nvPicPr>
          <p:cNvPr id="154" name="tv_monku.png" descr="tv_monku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5764798" y="7298324"/>
            <a:ext cx="5397549" cy="49537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8489155" y="5845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14585156" y="5893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8298655" y="11537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14751843" y="11537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音訊錄製.m4a" descr="音訊錄製.m4a"/>
          <p:cNvPicPr>
            <a:picLocks noChangeAspect="0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19990592" y="114657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音訊錄製.m4a" descr="音訊錄製.m4a"/>
          <p:cNvPicPr>
            <a:picLocks noChangeAspect="0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19752467" y="601265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31655" fill="hold"/>
                                        <p:tgtEl>
                                          <p:spTgt spid="1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91655" fill="hold"/>
                                        <p:tgtEl>
                                          <p:spTgt spid="1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548321" fill="hold"/>
                                        <p:tgtEl>
                                          <p:spTgt spid="1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356666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40000" fill="hold"/>
                                        <p:tgtEl>
                                          <p:spTgt spid="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39999" fill="hold"/>
                                        <p:tgtEl>
                                          <p:spTgt spid="1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158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160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159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156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157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155"/>
                </p:tgtEl>
              </p:cMediaNode>
            </p:audio>
          </p:childTnLst>
        </p:cTn>
      </p:par>
    </p:tnLst>
    <p:bldLst>
      <p:bldP build="whole" bldLvl="1" animBg="1" rev="0" advAuto="0" spid="153" grpId="11"/>
      <p:bldP build="whole" bldLvl="1" animBg="1" rev="0" advAuto="0" spid="150" grpId="5"/>
      <p:bldP build="whole" bldLvl="1" animBg="1" rev="0" advAuto="0" spid="148" grpId="3"/>
      <p:bldP build="whole" bldLvl="1" animBg="1" rev="0" advAuto="0" spid="151" grpId="7"/>
      <p:bldP build="whole" bldLvl="1" animBg="1" rev="0" advAuto="0" spid="152" grpId="9"/>
      <p:bldP build="whole" bldLvl="1" animBg="1" rev="0" advAuto="0" spid="14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いんかん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いんかん</a:t>
            </a:r>
          </a:p>
        </p:txBody>
      </p:sp>
      <p:sp>
        <p:nvSpPr>
          <p:cNvPr id="163" name="てんき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てんき</a:t>
            </a:r>
          </a:p>
        </p:txBody>
      </p:sp>
      <p:sp>
        <p:nvSpPr>
          <p:cNvPr id="164" name="まんねんひつ"/>
          <p:cNvSpPr txBox="1"/>
          <p:nvPr/>
        </p:nvSpPr>
        <p:spPr>
          <a:xfrm>
            <a:off x="15921660" y="948531"/>
            <a:ext cx="5873460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まんねんひつ</a:t>
            </a:r>
          </a:p>
        </p:txBody>
      </p:sp>
      <p:sp>
        <p:nvSpPr>
          <p:cNvPr id="165" name="きんえん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きんえん</a:t>
            </a:r>
          </a:p>
        </p:txBody>
      </p:sp>
      <p:sp>
        <p:nvSpPr>
          <p:cNvPr id="166" name="しんかんせん"/>
          <p:cNvSpPr txBox="1"/>
          <p:nvPr/>
        </p:nvSpPr>
        <p:spPr>
          <a:xfrm>
            <a:off x="9698180" y="12003484"/>
            <a:ext cx="5710935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しんかんせん</a:t>
            </a:r>
          </a:p>
        </p:txBody>
      </p:sp>
      <p:sp>
        <p:nvSpPr>
          <p:cNvPr id="167" name="けんか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けんか</a:t>
            </a:r>
          </a:p>
        </p:txBody>
      </p:sp>
      <p:grpSp>
        <p:nvGrpSpPr>
          <p:cNvPr id="172" name="群組"/>
          <p:cNvGrpSpPr/>
          <p:nvPr/>
        </p:nvGrpSpPr>
        <p:grpSpPr>
          <a:xfrm>
            <a:off x="4512078" y="2576341"/>
            <a:ext cx="4612699" cy="4603553"/>
            <a:chOff x="0" y="0"/>
            <a:chExt cx="4612698" cy="4603551"/>
          </a:xfrm>
        </p:grpSpPr>
        <p:pic>
          <p:nvPicPr>
            <p:cNvPr id="168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30334" y="0"/>
              <a:ext cx="2123393" cy="21840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9" name="影像" descr="影像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489306" y="0"/>
              <a:ext cx="2123393" cy="21840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0" name="影像" descr="影像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2607563"/>
              <a:ext cx="2184061" cy="18079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1" name="影像" descr="影像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489306" y="2419491"/>
              <a:ext cx="2123393" cy="21840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73" name="hanko_kakuin.png" descr="hanko_kakuin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013647" y="2338117"/>
            <a:ext cx="5080001" cy="508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pen_mannenhitsu.png" descr="pen_mannenhitsu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982517" y="2349889"/>
            <a:ext cx="4347004" cy="48300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影像" descr="影像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9428760" y="8066565"/>
            <a:ext cx="5873459" cy="35534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kenka_hair_boys.png" descr="kenka_hair_boys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5898820" y="7051688"/>
            <a:ext cx="5080001" cy="508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kinen_mark.png" descr="kinen_mark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4655062" y="7428323"/>
            <a:ext cx="4326732" cy="4326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13870781" y="6084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8346280" y="117514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15061404" y="116085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音訊錄製.m4a" descr="音訊錄製.m4a"/>
          <p:cNvPicPr>
            <a:picLocks noChangeAspect="0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8989217" y="5917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音訊錄製.m4a" descr="音訊錄製.m4a"/>
          <p:cNvPicPr>
            <a:picLocks noChangeAspect="0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20395404" y="116085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音訊錄製.m4a" descr="音訊錄製.m4a"/>
          <p:cNvPicPr>
            <a:picLocks noChangeAspect="0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20300154" y="5988843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59999" fill="hold"/>
                                        <p:tgtEl>
                                          <p:spTgt spid="1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41655" fill="hold"/>
                                        <p:tgtEl>
                                          <p:spTgt spid="1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88322" fill="hold"/>
                                        <p:tgtEl>
                                          <p:spTgt spid="1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341655" fill="hold"/>
                                        <p:tgtEl>
                                          <p:spTgt spid="1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448321" fill="hold"/>
                                        <p:tgtEl>
                                          <p:spTgt spid="1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141655" fill="hold"/>
                                        <p:tgtEl>
                                          <p:spTgt spid="1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181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183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182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179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180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178"/>
                </p:tgtEl>
              </p:cMediaNode>
            </p:audio>
          </p:childTnLst>
        </p:cTn>
      </p:par>
    </p:tnLst>
    <p:bldLst>
      <p:bldP build="whole" bldLvl="1" animBg="1" rev="0" advAuto="0" spid="167" grpId="11"/>
      <p:bldP build="whole" bldLvl="1" animBg="1" rev="0" advAuto="0" spid="163" grpId="1"/>
      <p:bldP build="whole" bldLvl="1" animBg="1" rev="0" advAuto="0" spid="166" grpId="9"/>
      <p:bldP build="whole" bldLvl="1" animBg="1" rev="0" advAuto="0" spid="165" grpId="7"/>
      <p:bldP build="whole" bldLvl="1" animBg="1" rev="0" advAuto="0" spid="164" grpId="5"/>
      <p:bldP build="whole" bldLvl="1" animBg="1" rev="0" advAuto="0" spid="162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22038" y="3036093"/>
            <a:ext cx="3100549" cy="2848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89539" y="3007322"/>
            <a:ext cx="2586163" cy="290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946200" y="2920989"/>
            <a:ext cx="2363136" cy="307894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影像" descr="影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212528" y="2867045"/>
            <a:ext cx="2938654" cy="31868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影像" descr="影像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0050163" y="2865390"/>
            <a:ext cx="2696491" cy="28686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影像" descr="影像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797843" y="8006953"/>
            <a:ext cx="2690480" cy="29494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影像" descr="影像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870661" y="8239125"/>
            <a:ext cx="1845214" cy="28235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影像" descr="影像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543061" y="8030509"/>
            <a:ext cx="3064562" cy="32407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影像" descr="影像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4883117" y="8033921"/>
            <a:ext cx="3415229" cy="28955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影像" descr="影像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9829681" y="7969836"/>
            <a:ext cx="3113811" cy="3023676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總結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總結</a:t>
            </a:r>
          </a:p>
        </p:txBody>
      </p:sp>
      <p:pic>
        <p:nvPicPr>
          <p:cNvPr id="197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4536280" y="5441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9084467" y="5464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3132593" y="5441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7561717" y="5393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音訊錄製.m4a" descr="音訊錄製.m4a"/>
          <p:cNvPicPr>
            <a:picLocks noChangeAspect="0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1895592" y="5488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音訊錄製.m4a" descr="音訊錄製.m4a"/>
          <p:cNvPicPr>
            <a:picLocks noChangeAspect="0"/>
          </p:cNvPicPr>
          <p:nvPr>
            <a:audioFile r:link="rId23"/>
            <p:extLst>
              <p:ext uri="{DAA4B4D4-6D71-4841-9C94-3DE7FCFB9230}">
                <p14:media xmlns:p14="http://schemas.microsoft.com/office/powerpoint/2010/main" r:embed="rId24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4583905" y="108465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音訊錄製.m4a" descr="音訊錄製.m4a"/>
          <p:cNvPicPr>
            <a:picLocks noChangeAspect="0"/>
          </p:cNvPicPr>
          <p:nvPr>
            <a:audioFile r:link="rId25"/>
            <p:extLst>
              <p:ext uri="{DAA4B4D4-6D71-4841-9C94-3DE7FCFB9230}">
                <p14:media xmlns:p14="http://schemas.microsoft.com/office/powerpoint/2010/main" r:embed="rId2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8965405" y="11060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音訊錄製.m4a" descr="音訊錄製.m4a"/>
          <p:cNvPicPr>
            <a:picLocks noChangeAspect="0"/>
          </p:cNvPicPr>
          <p:nvPr>
            <a:audioFile r:link="rId27"/>
            <p:extLst>
              <p:ext uri="{DAA4B4D4-6D71-4841-9C94-3DE7FCFB9230}">
                <p14:media xmlns:p14="http://schemas.microsoft.com/office/powerpoint/2010/main" r:embed="rId2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3275468" y="11013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音訊錄製.m4a" descr="音訊錄製.m4a"/>
          <p:cNvPicPr>
            <a:picLocks noChangeAspect="0"/>
          </p:cNvPicPr>
          <p:nvPr>
            <a:audioFile r:link="rId29"/>
            <p:extLst>
              <p:ext uri="{DAA4B4D4-6D71-4841-9C94-3DE7FCFB9230}">
                <p14:media xmlns:p14="http://schemas.microsoft.com/office/powerpoint/2010/main" r:embed="rId3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1895592" y="110847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音訊錄製.m4a" descr="音訊錄製.m4a"/>
          <p:cNvPicPr>
            <a:picLocks noChangeAspect="0"/>
          </p:cNvPicPr>
          <p:nvPr>
            <a:audioFile r:link="rId31"/>
            <p:extLst>
              <p:ext uri="{DAA4B4D4-6D71-4841-9C94-3DE7FCFB9230}">
                <p14:media xmlns:p14="http://schemas.microsoft.com/office/powerpoint/2010/main" r:embed="rId3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7561717" y="110847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1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0000" fill="hold"/>
                                        <p:tgtEl>
                                          <p:spTgt spid="1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0000" fill="hold"/>
                                        <p:tgtEl>
                                          <p:spTgt spid="1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16666" fill="hold"/>
                                        <p:tgtEl>
                                          <p:spTgt spid="2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00000" fill="hold"/>
                                        <p:tgtEl>
                                          <p:spTgt spid="2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00000" fill="hold"/>
                                        <p:tgtEl>
                                          <p:spTgt spid="2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mediacall" nodeType="clickEffect" presetSubtype="0" presetID="1" grpId="1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024988" fill="hold"/>
                                        <p:tgtEl>
                                          <p:spTgt spid="2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mediacall" nodeType="clickEffect" presetSubtype="0" presetID="1" grpId="1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000000" fill="hold"/>
                                        <p:tgtEl>
                                          <p:spTgt spid="2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Class="entr" nodeType="click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mediacall" nodeType="clickEffect" presetSubtype="0" presetID="1" grpId="1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1000000" fill="hold"/>
                                        <p:tgtEl>
                                          <p:spTgt spid="2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Class="entr" nodeType="click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Class="mediacall" nodeType="clickEffect" presetSubtype="0" presetID="1" grpId="2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000000" fill="hold"/>
                                        <p:tgtEl>
                                          <p:spTgt spid="2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83" fill="hold" display="0">
                  <p:stCondLst>
                    <p:cond delay="indefinite"/>
                  </p:stCondLst>
                </p:cTn>
                <p:tgtEl>
                  <p:spTgt spid="200"/>
                </p:tgtEl>
              </p:cMediaNode>
            </p:audio>
            <p:audio isNarration="0">
              <p:cMediaNode mute="0" showWhenStopped="0" numSld="1" vol="100000">
                <p:cTn id="84" fill="hold" display="0">
                  <p:stCondLst>
                    <p:cond delay="indefinite"/>
                  </p:stCondLst>
                </p:cTn>
                <p:tgtEl>
                  <p:spTgt spid="204"/>
                </p:tgtEl>
              </p:cMediaNode>
            </p:audio>
            <p:audio isNarration="0">
              <p:cMediaNode mute="0" showWhenStopped="0" numSld="1" vol="100000">
                <p:cTn id="85" fill="hold" display="0">
                  <p:stCondLst>
                    <p:cond delay="indefinite"/>
                  </p:stCondLst>
                </p:cTn>
                <p:tgtEl>
                  <p:spTgt spid="197"/>
                </p:tgtEl>
              </p:cMediaNode>
            </p:audio>
            <p:audio isNarration="0">
              <p:cMediaNode mute="0" showWhenStopped="0" numSld="1" vol="100000">
                <p:cTn id="86" fill="hold" display="0">
                  <p:stCondLst>
                    <p:cond delay="indefinite"/>
                  </p:stCondLst>
                </p:cTn>
                <p:tgtEl>
                  <p:spTgt spid="201"/>
                </p:tgtEl>
              </p:cMediaNode>
            </p:audio>
            <p:audio isNarration="0">
              <p:cMediaNode mute="0" showWhenStopped="0" numSld="1" vol="100000">
                <p:cTn id="87" fill="hold" display="0">
                  <p:stCondLst>
                    <p:cond delay="indefinite"/>
                  </p:stCondLst>
                </p:cTn>
                <p:tgtEl>
                  <p:spTgt spid="206"/>
                </p:tgtEl>
              </p:cMediaNode>
            </p:audio>
            <p:audio isNarration="0">
              <p:cMediaNode mute="0" showWhenStopped="0" numSld="1" vol="100000">
                <p:cTn id="88" fill="hold" display="0">
                  <p:stCondLst>
                    <p:cond delay="indefinite"/>
                  </p:stCondLst>
                </p:cTn>
                <p:tgtEl>
                  <p:spTgt spid="203"/>
                </p:tgtEl>
              </p:cMediaNode>
            </p:audio>
            <p:audio isNarration="0">
              <p:cMediaNode mute="0" showWhenStopped="0" numSld="1" vol="100000">
                <p:cTn id="89" fill="hold" display="0">
                  <p:stCondLst>
                    <p:cond delay="indefinite"/>
                  </p:stCondLst>
                </p:cTn>
                <p:tgtEl>
                  <p:spTgt spid="199"/>
                </p:tgtEl>
              </p:cMediaNode>
            </p:audio>
            <p:audio isNarration="0">
              <p:cMediaNode mute="0" showWhenStopped="0" numSld="1" vol="100000">
                <p:cTn id="90" fill="hold" display="0">
                  <p:stCondLst>
                    <p:cond delay="indefinite"/>
                  </p:stCondLst>
                </p:cTn>
                <p:tgtEl>
                  <p:spTgt spid="205"/>
                </p:tgtEl>
              </p:cMediaNode>
            </p:audio>
            <p:audio isNarration="0">
              <p:cMediaNode mute="0" showWhenStopped="0" numSld="1" vol="100000">
                <p:cTn id="91" fill="hold" display="0">
                  <p:stCondLst>
                    <p:cond delay="indefinite"/>
                  </p:stCondLst>
                </p:cTn>
                <p:tgtEl>
                  <p:spTgt spid="202"/>
                </p:tgtEl>
              </p:cMediaNode>
            </p:audio>
            <p:audio isNarration="0">
              <p:cMediaNode mute="0" showWhenStopped="0" numSld="1" vol="100000">
                <p:cTn id="92" fill="hold" display="0">
                  <p:stCondLst>
                    <p:cond delay="indefinite"/>
                  </p:stCondLst>
                </p:cTn>
                <p:tgtEl>
                  <p:spTgt spid="198"/>
                </p:tgtEl>
              </p:cMediaNode>
            </p:audio>
          </p:childTnLst>
        </p:cTn>
      </p:par>
    </p:tnLst>
    <p:bldLst>
      <p:bldP build="whole" bldLvl="1" animBg="1" rev="0" advAuto="0" spid="193" grpId="15"/>
      <p:bldP build="whole" bldLvl="1" animBg="1" rev="0" advAuto="0" spid="187" grpId="3"/>
      <p:bldP build="whole" bldLvl="1" animBg="1" rev="0" advAuto="0" spid="191" grpId="11"/>
      <p:bldP build="whole" bldLvl="1" animBg="1" rev="0" advAuto="0" spid="188" grpId="5"/>
      <p:bldP build="whole" bldLvl="1" animBg="1" rev="0" advAuto="0" spid="190" grpId="9"/>
      <p:bldP build="whole" bldLvl="1" animBg="1" rev="0" advAuto="0" spid="194" grpId="17"/>
      <p:bldP build="whole" bldLvl="1" animBg="1" rev="0" advAuto="0" spid="195" grpId="19"/>
      <p:bldP build="whole" bldLvl="1" animBg="1" rev="0" advAuto="0" spid="189" grpId="7"/>
      <p:bldP build="whole" bldLvl="1" animBg="1" rev="0" advAuto="0" spid="186" grpId="1"/>
      <p:bldP build="whole" bldLvl="1" animBg="1" rev="0" advAuto="0" spid="192" grpId="1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りんご"/>
          <p:cNvSpPr txBox="1"/>
          <p:nvPr/>
        </p:nvSpPr>
        <p:spPr>
          <a:xfrm>
            <a:off x="13424296" y="7949420"/>
            <a:ext cx="7447361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4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りんご </a:t>
            </a:r>
          </a:p>
        </p:txBody>
      </p:sp>
      <p:sp>
        <p:nvSpPr>
          <p:cNvPr id="209" name="かげ"/>
          <p:cNvSpPr txBox="1"/>
          <p:nvPr/>
        </p:nvSpPr>
        <p:spPr>
          <a:xfrm>
            <a:off x="4101703" y="7949420"/>
            <a:ext cx="7447360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4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かげ</a:t>
            </a:r>
          </a:p>
        </p:txBody>
      </p:sp>
      <p:sp>
        <p:nvSpPr>
          <p:cNvPr id="210" name="ぐんかん"/>
          <p:cNvSpPr txBox="1"/>
          <p:nvPr/>
        </p:nvSpPr>
        <p:spPr>
          <a:xfrm>
            <a:off x="8300402" y="4518421"/>
            <a:ext cx="7783196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4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ぐんかん</a:t>
            </a:r>
          </a:p>
        </p:txBody>
      </p:sp>
      <p:sp>
        <p:nvSpPr>
          <p:cNvPr id="211" name="かがみもち"/>
          <p:cNvSpPr txBox="1"/>
          <p:nvPr/>
        </p:nvSpPr>
        <p:spPr>
          <a:xfrm>
            <a:off x="3673244" y="1482328"/>
            <a:ext cx="9875902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4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かがみもち</a:t>
            </a:r>
          </a:p>
        </p:txBody>
      </p:sp>
      <p:sp>
        <p:nvSpPr>
          <p:cNvPr id="212" name="かぎ"/>
          <p:cNvSpPr txBox="1"/>
          <p:nvPr/>
        </p:nvSpPr>
        <p:spPr>
          <a:xfrm>
            <a:off x="14031515" y="1482328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4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かぎ</a:t>
            </a:r>
          </a:p>
        </p:txBody>
      </p:sp>
      <p:sp>
        <p:nvSpPr>
          <p:cNvPr id="213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214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2894467" y="4155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9061904" y="4274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275593" y="75604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9798842" y="100845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9657218" y="1082278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6666" fill="hold"/>
                                        <p:tgtEl>
                                          <p:spTgt spid="2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128322" fill="hold"/>
                                        <p:tgtEl>
                                          <p:spTgt spid="2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243333" fill="hold"/>
                                        <p:tgtEl>
                                          <p:spTgt spid="2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126666" fill="hold"/>
                                        <p:tgtEl>
                                          <p:spTgt spid="2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123333" fill="hold"/>
                                        <p:tgtEl>
                                          <p:spTgt spid="2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9" fill="hold" display="0">
                  <p:stCondLst>
                    <p:cond delay="indefinite"/>
                  </p:stCondLst>
                </p:cTn>
                <p:tgtEl>
                  <p:spTgt spid="218"/>
                </p:tgtEl>
              </p:cMediaNode>
            </p:audio>
            <p:audio isNarration="0">
              <p:cMediaNode mute="0" showWhenStopped="0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217"/>
                </p:tgtEl>
              </p:cMediaNode>
            </p:audio>
            <p:audio isNarration="0">
              <p:cMediaNode mute="0" showWhenStopped="0" numSld="1" vol="100000">
                <p:cTn id="41" fill="hold" display="0">
                  <p:stCondLst>
                    <p:cond delay="indefinite"/>
                  </p:stCondLst>
                </p:cTn>
                <p:tgtEl>
                  <p:spTgt spid="215"/>
                </p:tgtEl>
              </p:cMediaNode>
            </p:audio>
            <p:audio isNarration="0">
              <p:cMediaNode mute="0" showWhenStopped="0" numSld="1" vol="100000">
                <p:cTn id="42" fill="hold" display="0">
                  <p:stCondLst>
                    <p:cond delay="indefinite"/>
                  </p:stCondLst>
                </p:cTn>
                <p:tgtEl>
                  <p:spTgt spid="216"/>
                </p:tgtEl>
              </p:cMediaNode>
            </p:audio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14"/>
                </p:tgtEl>
              </p:cMediaNode>
            </p:audio>
          </p:childTnLst>
        </p:cTn>
      </p:par>
    </p:tnLst>
    <p:bldLst>
      <p:bldP build="whole" bldLvl="1" animBg="1" rev="0" advAuto="0" spid="208" grpId="8"/>
      <p:bldP build="whole" bldLvl="1" animBg="1" rev="0" advAuto="0" spid="210" grpId="4"/>
      <p:bldP build="whole" bldLvl="1" animBg="1" rev="0" advAuto="0" spid="212" grpId="2"/>
      <p:bldP build="whole" bldLvl="1" animBg="1" rev="0" advAuto="0" spid="209" grpId="6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key.png" descr="ke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435900" y="371153"/>
            <a:ext cx="6196980" cy="5825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syougatsu_kagamimochi.png" descr="syougatsu_kagamimochi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069459" y="510376"/>
            <a:ext cx="4887279" cy="5012593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senkan.png" descr="senkan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029662" y="4567062"/>
            <a:ext cx="6324676" cy="45818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fruit_ringo.png" descr="fruit_ringo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090750" y="8194565"/>
            <a:ext cx="4887278" cy="4887278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grpSp>
        <p:nvGrpSpPr>
          <p:cNvPr id="227" name="群組"/>
          <p:cNvGrpSpPr/>
          <p:nvPr/>
        </p:nvGrpSpPr>
        <p:grpSpPr>
          <a:xfrm>
            <a:off x="3875928" y="8343155"/>
            <a:ext cx="4773167" cy="4887279"/>
            <a:chOff x="0" y="0"/>
            <a:chExt cx="4773166" cy="4887277"/>
          </a:xfrm>
        </p:grpSpPr>
        <p:pic>
          <p:nvPicPr>
            <p:cNvPr id="225" name="tobotobo_aruku_woman.png" descr="tobotobo_aruku_woman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52434" y="0"/>
              <a:ext cx="4520733" cy="48872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26" name="箭頭"/>
            <p:cNvSpPr/>
            <p:nvPr/>
          </p:nvSpPr>
          <p:spPr>
            <a:xfrm rot="4398746">
              <a:off x="-128837" y="2068396"/>
              <a:ext cx="2440071" cy="1546873"/>
            </a:xfrm>
            <a:prstGeom prst="rightArrow">
              <a:avLst>
                <a:gd name="adj1" fmla="val 32000"/>
                <a:gd name="adj2" fmla="val 64000"/>
              </a:avLst>
            </a:prstGeom>
            <a:solidFill>
              <a:schemeClr val="accent5">
                <a:satOff val="18430"/>
                <a:lumOff val="-147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3800">
                  <a:solidFill>
                    <a:srgbClr val="F5F8EB"/>
                  </a:solidFill>
                </a:defRPr>
              </a:pPr>
            </a:p>
          </p:txBody>
        </p:sp>
      </p:grpSp>
      <p:pic>
        <p:nvPicPr>
          <p:cNvPr id="228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131967" y="47982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442904" y="4607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5204281" y="7584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751092" y="11489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728656" y="114657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86666" fill="hold"/>
                                        <p:tgtEl>
                                          <p:spTgt spid="2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28322" fill="hold"/>
                                        <p:tgtEl>
                                          <p:spTgt spid="2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43333" fill="hold"/>
                                        <p:tgtEl>
                                          <p:spTgt spid="2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26666" fill="hold"/>
                                        <p:tgtEl>
                                          <p:spTgt spid="2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23333" fill="hold"/>
                                        <p:tgtEl>
                                          <p:spTgt spid="2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30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28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29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31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32"/>
                </p:tgtEl>
              </p:cMediaNode>
            </p:audio>
          </p:childTnLst>
        </p:cTn>
      </p:par>
    </p:tnLst>
    <p:bldLst>
      <p:bldP build="whole" bldLvl="1" animBg="1" rev="0" advAuto="0" spid="223" grpId="9"/>
      <p:bldP build="whole" bldLvl="1" animBg="1" rev="0" advAuto="0" spid="220" grpId="3"/>
      <p:bldP build="whole" bldLvl="1" animBg="1" rev="0" advAuto="0" spid="221" grpId="1"/>
      <p:bldP build="whole" bldLvl="1" animBg="1" rev="0" advAuto="0" spid="222" grpId="5"/>
      <p:bldP build="whole" bldLvl="1" animBg="1" rev="0" advAuto="0" spid="227" grpId="7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ぞう"/>
          <p:cNvSpPr txBox="1"/>
          <p:nvPr/>
        </p:nvSpPr>
        <p:spPr>
          <a:xfrm>
            <a:off x="12959953" y="7877983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ぞう </a:t>
            </a:r>
          </a:p>
        </p:txBody>
      </p:sp>
      <p:sp>
        <p:nvSpPr>
          <p:cNvPr id="235" name="かぜ"/>
          <p:cNvSpPr txBox="1"/>
          <p:nvPr/>
        </p:nvSpPr>
        <p:spPr>
          <a:xfrm>
            <a:off x="3655218" y="7877983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かぜ</a:t>
            </a:r>
          </a:p>
        </p:txBody>
      </p:sp>
      <p:sp>
        <p:nvSpPr>
          <p:cNvPr id="236" name="みず"/>
          <p:cNvSpPr txBox="1"/>
          <p:nvPr/>
        </p:nvSpPr>
        <p:spPr>
          <a:xfrm>
            <a:off x="8137921" y="4518421"/>
            <a:ext cx="7447361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みず</a:t>
            </a:r>
          </a:p>
        </p:txBody>
      </p:sp>
      <p:sp>
        <p:nvSpPr>
          <p:cNvPr id="237" name="いてざ"/>
          <p:cNvSpPr txBox="1"/>
          <p:nvPr/>
        </p:nvSpPr>
        <p:spPr>
          <a:xfrm>
            <a:off x="3315890" y="1375171"/>
            <a:ext cx="7447361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いてざ</a:t>
            </a:r>
          </a:p>
        </p:txBody>
      </p:sp>
      <p:sp>
        <p:nvSpPr>
          <p:cNvPr id="238" name="じしん"/>
          <p:cNvSpPr txBox="1"/>
          <p:nvPr/>
        </p:nvSpPr>
        <p:spPr>
          <a:xfrm>
            <a:off x="13370718" y="1375171"/>
            <a:ext cx="7447361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じしん</a:t>
            </a:r>
          </a:p>
        </p:txBody>
      </p:sp>
      <p:sp>
        <p:nvSpPr>
          <p:cNvPr id="239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240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9965530" y="36552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3204031" y="720328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0036967" y="105608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8252279" y="107989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0204904" y="396478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4988" fill="hold"/>
                                        <p:tgtEl>
                                          <p:spTgt spid="2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90000" fill="hold"/>
                                        <p:tgtEl>
                                          <p:spTgt spid="2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118322" fill="hold"/>
                                        <p:tgtEl>
                                          <p:spTgt spid="2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114988" fill="hold"/>
                                        <p:tgtEl>
                                          <p:spTgt spid="2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131655" fill="hold"/>
                                        <p:tgtEl>
                                          <p:spTgt spid="2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9" fill="hold" display="0">
                  <p:stCondLst>
                    <p:cond delay="indefinite"/>
                  </p:stCondLst>
                </p:cTn>
                <p:tgtEl>
                  <p:spTgt spid="241"/>
                </p:tgtEl>
              </p:cMediaNode>
            </p:audio>
            <p:audio isNarration="0">
              <p:cMediaNode mute="0" showWhenStopped="0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244"/>
                </p:tgtEl>
              </p:cMediaNode>
            </p:audio>
            <p:audio isNarration="0">
              <p:cMediaNode mute="0" showWhenStopped="0" numSld="1" vol="100000">
                <p:cTn id="41" fill="hold" display="0">
                  <p:stCondLst>
                    <p:cond delay="indefinite"/>
                  </p:stCondLst>
                </p:cTn>
                <p:tgtEl>
                  <p:spTgt spid="240"/>
                </p:tgtEl>
              </p:cMediaNode>
            </p:audio>
            <p:audio isNarration="0">
              <p:cMediaNode mute="0" showWhenStopped="0" numSld="1" vol="100000">
                <p:cTn id="42" fill="hold" display="0">
                  <p:stCondLst>
                    <p:cond delay="indefinite"/>
                  </p:stCondLst>
                </p:cTn>
                <p:tgtEl>
                  <p:spTgt spid="243"/>
                </p:tgtEl>
              </p:cMediaNode>
            </p:audio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42"/>
                </p:tgtEl>
              </p:cMediaNode>
            </p:audio>
          </p:childTnLst>
        </p:cTn>
      </p:par>
    </p:tnLst>
    <p:bldLst>
      <p:bldP build="whole" bldLvl="1" animBg="1" rev="0" advAuto="0" spid="238" grpId="2"/>
      <p:bldP build="whole" bldLvl="1" animBg="1" rev="0" advAuto="0" spid="235" grpId="6"/>
      <p:bldP build="whole" bldLvl="1" animBg="1" rev="0" advAuto="0" spid="234" grpId="8"/>
      <p:bldP build="whole" bldLvl="1" animBg="1" rev="0" advAuto="0" spid="236" grpId="4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animal_zou.png" descr="animal_zou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756283" y="8296430"/>
            <a:ext cx="5812879" cy="518799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9" name="群組"/>
          <p:cNvGrpSpPr/>
          <p:nvPr/>
        </p:nvGrpSpPr>
        <p:grpSpPr>
          <a:xfrm>
            <a:off x="9864339" y="4749291"/>
            <a:ext cx="4214757" cy="4859425"/>
            <a:chOff x="0" y="0"/>
            <a:chExt cx="4214755" cy="4859424"/>
          </a:xfrm>
        </p:grpSpPr>
        <p:pic>
          <p:nvPicPr>
            <p:cNvPr id="247" name="影像" descr="影像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072566" y="0"/>
              <a:ext cx="2142190" cy="481391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8" name="影像" descr="影像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1938038"/>
              <a:ext cx="2015757" cy="292138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50" name="mask_man.png" descr="mask_man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357548" y="7825057"/>
            <a:ext cx="4829605" cy="54418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51" name="影像" descr="影像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4103354" y="1000140"/>
            <a:ext cx="6551373" cy="465875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影像" descr="影像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598337" y="608614"/>
            <a:ext cx="4761582" cy="5441808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pic>
        <p:nvPicPr>
          <p:cNvPr id="254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703467" y="4655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013656" y="801290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6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417717" y="114657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347779" y="115609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204904" y="5131593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54988" fill="hold"/>
                                        <p:tgtEl>
                                          <p:spTgt spid="2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90000" fill="hold"/>
                                        <p:tgtEl>
                                          <p:spTgt spid="2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18322" fill="hold"/>
                                        <p:tgtEl>
                                          <p:spTgt spid="2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14988" fill="hold"/>
                                        <p:tgtEl>
                                          <p:spTgt spid="2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31655" fill="hold"/>
                                        <p:tgtEl>
                                          <p:spTgt spid="2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57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55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58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54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56"/>
                </p:tgtEl>
              </p:cMediaNode>
            </p:audio>
          </p:childTnLst>
        </p:cTn>
      </p:par>
    </p:tnLst>
    <p:bldLst>
      <p:bldP build="whole" bldLvl="1" animBg="1" rev="0" advAuto="0" spid="252" grpId="1"/>
      <p:bldP build="whole" bldLvl="1" animBg="1" rev="0" advAuto="0" spid="249" grpId="5"/>
      <p:bldP build="whole" bldLvl="1" animBg="1" rev="0" advAuto="0" spid="250" grpId="7"/>
      <p:bldP build="whole" bldLvl="1" animBg="1" rev="0" advAuto="0" spid="251" grpId="3"/>
      <p:bldP build="whole" bldLvl="1" animBg="1" rev="0" advAuto="0" spid="246" grpId="9"/>
    </p:bldLst>
  </p:timing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4.png"/></Relationships>

</file>

<file path=ppt/theme/theme1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