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media1.m4a" ContentType="audio/unknown"/>
  <Override PartName="/ppt/media/media2.m4a" ContentType="audio/unknown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media7.m4a" ContentType="audio/unknown"/>
  <Override PartName="/ppt/media/media8.m4a" ContentType="audio/unknown"/>
  <Override PartName="/ppt/media/media9.m4a" ContentType="audio/unknown"/>
  <Override PartName="/ppt/media/media10.m4a" ContentType="audio/unknown"/>
  <Override PartName="/ppt/media/media11.m4a" ContentType="audio/unknown"/>
  <Override PartName="/ppt/media/media12.m4a" ContentType="audio/unknown"/>
  <Override PartName="/ppt/media/media13.m4a" ContentType="audio/unknown"/>
  <Override PartName="/ppt/media/media14.m4a" ContentType="audio/unknown"/>
  <Override PartName="/ppt/media/media15.m4a" ContentType="audio/unknown"/>
  <Override PartName="/ppt/media/media16.m4a" ContentType="audio/unknown"/>
  <Override PartName="/ppt/media/media17.m4a" ContentType="audio/unknown"/>
  <Override PartName="/ppt/media/media18.m4a" ContentType="audio/unknown"/>
  <Override PartName="/ppt/media/media19.m4a" ContentType="audio/unknown"/>
  <Override PartName="/ppt/media/media20.m4a" ContentType="audio/unknown"/>
  <Override PartName="/ppt/media/media21.m4a" ContentType="audio/unknown"/>
  <Override PartName="/ppt/media/media22.m4a" ContentType="audio/unknown"/>
  <Override PartName="/ppt/media/media23.m4a" ContentType="audio/unknown"/>
  <Override PartName="/ppt/media/media24.m4a" ContentType="audio/unknown"/>
  <Override PartName="/ppt/media/media25.m4a" ContentType="audio/unknown"/>
  <Override PartName="/ppt/media/media26.m4a" ContentType="audio/unknown"/>
  <Override PartName="/ppt/media/media27.m4a" ContentType="audio/unknown"/>
  <Override PartName="/ppt/media/media28.m4a" ContentType="audio/unknown"/>
  <Override PartName="/ppt/media/media29.m4a" ContentType="audio/unknown"/>
  <Override PartName="/ppt/media/media30.m4a" ContentType="audio/unknown"/>
  <Override PartName="/ppt/media/media31.m4a" ContentType="audio/unknown"/>
  <Override PartName="/ppt/media/media32.m4a" ContentType="audio/unknown"/>
  <Override PartName="/ppt/media/media33.m4a" ContentType="audio/unknown"/>
  <Override PartName="/ppt/media/media34.m4a" ContentType="audio/unknown"/>
  <Override PartName="/ppt/media/media35.m4a" ContentType="audio/unknown"/>
  <Override PartName="/ppt/media/media36.m4a" ContentType="audio/unknown"/>
  <Override PartName="/ppt/media/media37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與副標題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/>
          </p:nvPr>
        </p:nvSpPr>
        <p:spPr>
          <a:xfrm>
            <a:off x="3958828" y="2946796"/>
            <a:ext cx="16466344" cy="4089798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/>
          </p:nvPr>
        </p:nvSpPr>
        <p:spPr>
          <a:xfrm>
            <a:off x="3958828" y="7322343"/>
            <a:ext cx="16466344" cy="19645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替換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影像"/>
          <p:cNvSpPr/>
          <p:nvPr>
            <p:ph type="pic" sz="quarter" idx="13"/>
          </p:nvPr>
        </p:nvSpPr>
        <p:spPr>
          <a:xfrm>
            <a:off x="9316640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影像"/>
          <p:cNvSpPr/>
          <p:nvPr>
            <p:ph type="pic" sz="quarter" idx="14"/>
          </p:nvPr>
        </p:nvSpPr>
        <p:spPr>
          <a:xfrm>
            <a:off x="15085218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影像"/>
          <p:cNvSpPr/>
          <p:nvPr>
            <p:ph type="pic" sz="quarter" idx="15"/>
          </p:nvPr>
        </p:nvSpPr>
        <p:spPr>
          <a:xfrm>
            <a:off x="3548062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2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影像"/>
          <p:cNvSpPr/>
          <p:nvPr>
            <p:ph type="pic" idx="13"/>
          </p:nvPr>
        </p:nvSpPr>
        <p:spPr>
          <a:xfrm>
            <a:off x="3565921" y="517921"/>
            <a:ext cx="17252158" cy="850106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3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中央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大標題文字"/>
          <p:cNvSpPr txBox="1"/>
          <p:nvPr>
            <p:ph type="title"/>
          </p:nvPr>
        </p:nvSpPr>
        <p:spPr>
          <a:xfrm>
            <a:off x="3958828" y="4768453"/>
            <a:ext cx="16466344" cy="416123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直式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影像"/>
          <p:cNvSpPr/>
          <p:nvPr>
            <p:ph type="pic" sz="half" idx="13"/>
          </p:nvPr>
        </p:nvSpPr>
        <p:spPr>
          <a:xfrm>
            <a:off x="12174140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1" name="大標題文字"/>
          <p:cNvSpPr txBox="1"/>
          <p:nvPr>
            <p:ph type="title"/>
          </p:nvPr>
        </p:nvSpPr>
        <p:spPr>
          <a:xfrm>
            <a:off x="3958828" y="2375296"/>
            <a:ext cx="7875985" cy="4911329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52" name="內文層級一…"/>
          <p:cNvSpPr txBox="1"/>
          <p:nvPr>
            <p:ph type="body" sz="quarter" idx="1"/>
          </p:nvPr>
        </p:nvSpPr>
        <p:spPr>
          <a:xfrm>
            <a:off x="3958828" y="7643812"/>
            <a:ext cx="7875985" cy="505420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9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影像"/>
          <p:cNvSpPr/>
          <p:nvPr>
            <p:ph type="pic" sz="half" idx="13"/>
          </p:nvPr>
        </p:nvSpPr>
        <p:spPr>
          <a:xfrm>
            <a:off x="12495609" y="3643312"/>
            <a:ext cx="7983141" cy="92154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79" name="內文層級一…"/>
          <p:cNvSpPr txBox="1"/>
          <p:nvPr>
            <p:ph type="body" sz="half" idx="1"/>
          </p:nvPr>
        </p:nvSpPr>
        <p:spPr>
          <a:xfrm>
            <a:off x="3958828" y="3696890"/>
            <a:ext cx="7875985" cy="9108282"/>
          </a:xfrm>
          <a:prstGeom prst="rect">
            <a:avLst/>
          </a:prstGeom>
        </p:spPr>
        <p:txBody>
          <a:bodyPr/>
          <a:lstStyle>
            <a:lvl1pPr marL="5413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1pPr>
            <a:lvl2pPr marL="9350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2pPr>
            <a:lvl3pPr marL="13287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3pPr>
            <a:lvl4pPr marL="17224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4pPr>
            <a:lvl5pPr marL="21161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內文層級一…"/>
          <p:cNvSpPr txBox="1"/>
          <p:nvPr>
            <p:ph type="body" idx="1"/>
          </p:nvPr>
        </p:nvSpPr>
        <p:spPr>
          <a:xfrm>
            <a:off x="3958828" y="910828"/>
            <a:ext cx="16466344" cy="11894344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影像"/>
          <p:cNvSpPr/>
          <p:nvPr>
            <p:ph type="pic" sz="quarter" idx="13"/>
          </p:nvPr>
        </p:nvSpPr>
        <p:spPr>
          <a:xfrm>
            <a:off x="12245578" y="689371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影像"/>
          <p:cNvSpPr/>
          <p:nvPr>
            <p:ph type="pic" sz="quarter" idx="14"/>
          </p:nvPr>
        </p:nvSpPr>
        <p:spPr>
          <a:xfrm>
            <a:off x="12245577" y="901898"/>
            <a:ext cx="8233173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7" name="影像"/>
          <p:cNvSpPr/>
          <p:nvPr>
            <p:ph type="pic" sz="half" idx="15"/>
          </p:nvPr>
        </p:nvSpPr>
        <p:spPr>
          <a:xfrm>
            <a:off x="3923109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王大明"/>
          <p:cNvSpPr txBox="1"/>
          <p:nvPr>
            <p:ph type="body" sz="quarter" idx="13"/>
          </p:nvPr>
        </p:nvSpPr>
        <p:spPr>
          <a:xfrm>
            <a:off x="5923359" y="9340453"/>
            <a:ext cx="12519423" cy="93027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</a:lstStyle>
          <a:p>
            <a:pPr/>
            <a:r>
              <a:t>–王大明</a:t>
            </a:r>
          </a:p>
        </p:txBody>
      </p:sp>
      <p:sp>
        <p:nvSpPr>
          <p:cNvPr id="106" name="「在此輸入名言語錄」"/>
          <p:cNvSpPr txBox="1"/>
          <p:nvPr>
            <p:ph type="body" sz="quarter" idx="14"/>
          </p:nvPr>
        </p:nvSpPr>
        <p:spPr>
          <a:xfrm>
            <a:off x="5923359" y="5878115"/>
            <a:ext cx="12519423" cy="12096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300"/>
              </a:spcBef>
              <a:buSzTx/>
              <a:buNone/>
            </a:lvl1pPr>
          </a:lstStyle>
          <a:p>
            <a:pPr/>
            <a:r>
              <a:t>「在此輸入名言語錄」</a:t>
            </a:r>
          </a:p>
        </p:txBody>
      </p:sp>
      <p:sp>
        <p:nvSpPr>
          <p:cNvPr id="10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影像"/>
          <p:cNvSpPr/>
          <p:nvPr>
            <p:ph type="pic" idx="13"/>
          </p:nvPr>
        </p:nvSpPr>
        <p:spPr>
          <a:xfrm>
            <a:off x="3048000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lemon.png" descr="lemon.png"/>
          <p:cNvPicPr>
            <a:picLocks noChangeAspect="1"/>
          </p:cNvPicPr>
          <p:nvPr/>
        </p:nvPicPr>
        <p:blipFill>
          <a:blip r:embed="rId3">
            <a:alphaModFix amt="7070"/>
            <a:extLst/>
          </a:blip>
          <a:stretch>
            <a:fillRect/>
          </a:stretch>
        </p:blipFill>
        <p:spPr>
          <a:xfrm>
            <a:off x="10270163" y="3356358"/>
            <a:ext cx="3522036" cy="4326603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www.hibijapanese.com"/>
          <p:cNvSpPr txBox="1"/>
          <p:nvPr/>
        </p:nvSpPr>
        <p:spPr>
          <a:xfrm>
            <a:off x="6636234" y="8406252"/>
            <a:ext cx="11111532" cy="650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www.hibijapanese.com</a:t>
            </a:r>
          </a:p>
        </p:txBody>
      </p:sp>
      <p:sp>
        <p:nvSpPr>
          <p:cNvPr id="131" name="零檬聲些"/>
          <p:cNvSpPr txBox="1"/>
          <p:nvPr/>
        </p:nvSpPr>
        <p:spPr>
          <a:xfrm>
            <a:off x="11098212" y="7719233"/>
            <a:ext cx="2187576" cy="650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零檬聲些</a:t>
            </a:r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xfrm>
            <a:off x="11926060" y="13162359"/>
            <a:ext cx="514021" cy="447676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3958828" y="214312"/>
            <a:ext cx="16466344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3958828" y="3696890"/>
            <a:ext cx="16466344" cy="91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11952882" y="13184584"/>
            <a:ext cx="460376" cy="549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42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2776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1811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344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28778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34112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39446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4478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5011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audio" Target="../media/media1.m4a"/><Relationship Id="rId11" Type="http://schemas.microsoft.com/office/2007/relationships/media" Target="../media/media1.m4a"/><Relationship Id="rId12" Type="http://schemas.openxmlformats.org/officeDocument/2006/relationships/image" Target="../media/image13.png"/><Relationship Id="rId13" Type="http://schemas.openxmlformats.org/officeDocument/2006/relationships/audio" Target="../media/media2.m4a"/><Relationship Id="rId14" Type="http://schemas.microsoft.com/office/2007/relationships/media" Target="../media/media2.m4a"/><Relationship Id="rId15" Type="http://schemas.openxmlformats.org/officeDocument/2006/relationships/audio" Target="../media/media3.m4a"/><Relationship Id="rId16" Type="http://schemas.microsoft.com/office/2007/relationships/media" Target="../media/media3.m4a"/><Relationship Id="rId17" Type="http://schemas.openxmlformats.org/officeDocument/2006/relationships/audio" Target="../media/media4.m4a"/><Relationship Id="rId18" Type="http://schemas.microsoft.com/office/2007/relationships/media" Target="../media/media4.m4a"/><Relationship Id="rId19" Type="http://schemas.openxmlformats.org/officeDocument/2006/relationships/audio" Target="../media/media5.m4a"/><Relationship Id="rId20" Type="http://schemas.microsoft.com/office/2007/relationships/media" Target="../media/media5.m4a"/><Relationship Id="rId21" Type="http://schemas.openxmlformats.org/officeDocument/2006/relationships/audio" Target="../media/media6.m4a"/><Relationship Id="rId22" Type="http://schemas.microsoft.com/office/2007/relationships/media" Target="../media/media6.m4a"/><Relationship Id="rId23" Type="http://schemas.openxmlformats.org/officeDocument/2006/relationships/audio" Target="../media/media7.m4a"/><Relationship Id="rId24" Type="http://schemas.microsoft.com/office/2007/relationships/media" Target="../media/media7.m4a"/><Relationship Id="rId25" Type="http://schemas.openxmlformats.org/officeDocument/2006/relationships/audio" Target="../media/media8.m4a"/><Relationship Id="rId26" Type="http://schemas.microsoft.com/office/2007/relationships/media" Target="../media/media8.m4a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9.m4a"/><Relationship Id="rId3" Type="http://schemas.microsoft.com/office/2007/relationships/media" Target="../media/media9.m4a"/><Relationship Id="rId4" Type="http://schemas.openxmlformats.org/officeDocument/2006/relationships/image" Target="../media/image13.png"/><Relationship Id="rId5" Type="http://schemas.openxmlformats.org/officeDocument/2006/relationships/audio" Target="../media/media10.m4a"/><Relationship Id="rId6" Type="http://schemas.microsoft.com/office/2007/relationships/media" Target="../media/media10.m4a"/><Relationship Id="rId7" Type="http://schemas.openxmlformats.org/officeDocument/2006/relationships/audio" Target="../media/media11.m4a"/><Relationship Id="rId8" Type="http://schemas.microsoft.com/office/2007/relationships/media" Target="../media/media11.m4a"/><Relationship Id="rId9" Type="http://schemas.openxmlformats.org/officeDocument/2006/relationships/audio" Target="../media/media12.m4a"/><Relationship Id="rId10" Type="http://schemas.microsoft.com/office/2007/relationships/media" Target="../media/media12.m4a"/><Relationship Id="rId11" Type="http://schemas.openxmlformats.org/officeDocument/2006/relationships/audio" Target="../media/media13.m4a"/><Relationship Id="rId12" Type="http://schemas.microsoft.com/office/2007/relationships/media" Target="../media/media13.m4a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audio" Target="../media/media9.m4a"/><Relationship Id="rId10" Type="http://schemas.microsoft.com/office/2007/relationships/media" Target="../media/media9.m4a"/><Relationship Id="rId11" Type="http://schemas.openxmlformats.org/officeDocument/2006/relationships/image" Target="../media/image13.png"/><Relationship Id="rId12" Type="http://schemas.openxmlformats.org/officeDocument/2006/relationships/audio" Target="../media/media10.m4a"/><Relationship Id="rId13" Type="http://schemas.microsoft.com/office/2007/relationships/media" Target="../media/media10.m4a"/><Relationship Id="rId14" Type="http://schemas.openxmlformats.org/officeDocument/2006/relationships/audio" Target="../media/media11.m4a"/><Relationship Id="rId15" Type="http://schemas.microsoft.com/office/2007/relationships/media" Target="../media/media11.m4a"/><Relationship Id="rId16" Type="http://schemas.openxmlformats.org/officeDocument/2006/relationships/audio" Target="../media/media12.m4a"/><Relationship Id="rId17" Type="http://schemas.microsoft.com/office/2007/relationships/media" Target="../media/media12.m4a"/><Relationship Id="rId18" Type="http://schemas.openxmlformats.org/officeDocument/2006/relationships/audio" Target="../media/media13.m4a"/><Relationship Id="rId19" Type="http://schemas.microsoft.com/office/2007/relationships/media" Target="../media/media13.m4a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4.m4a"/><Relationship Id="rId3" Type="http://schemas.microsoft.com/office/2007/relationships/media" Target="../media/media14.m4a"/><Relationship Id="rId4" Type="http://schemas.openxmlformats.org/officeDocument/2006/relationships/image" Target="../media/image13.png"/><Relationship Id="rId5" Type="http://schemas.openxmlformats.org/officeDocument/2006/relationships/audio" Target="../media/media15.m4a"/><Relationship Id="rId6" Type="http://schemas.microsoft.com/office/2007/relationships/media" Target="../media/media15.m4a"/><Relationship Id="rId7" Type="http://schemas.openxmlformats.org/officeDocument/2006/relationships/audio" Target="../media/media16.m4a"/><Relationship Id="rId8" Type="http://schemas.microsoft.com/office/2007/relationships/media" Target="../media/media16.m4a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audio" Target="../media/media14.m4a"/><Relationship Id="rId6" Type="http://schemas.microsoft.com/office/2007/relationships/media" Target="../media/media14.m4a"/><Relationship Id="rId7" Type="http://schemas.openxmlformats.org/officeDocument/2006/relationships/image" Target="../media/image13.png"/><Relationship Id="rId8" Type="http://schemas.openxmlformats.org/officeDocument/2006/relationships/audio" Target="../media/media15.m4a"/><Relationship Id="rId9" Type="http://schemas.microsoft.com/office/2007/relationships/media" Target="../media/media15.m4a"/><Relationship Id="rId10" Type="http://schemas.openxmlformats.org/officeDocument/2006/relationships/audio" Target="../media/media16.m4a"/><Relationship Id="rId11" Type="http://schemas.microsoft.com/office/2007/relationships/media" Target="../media/media16.m4a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audio" Target="../media/media17.m4a"/><Relationship Id="rId9" Type="http://schemas.microsoft.com/office/2007/relationships/media" Target="../media/media17.m4a"/><Relationship Id="rId10" Type="http://schemas.openxmlformats.org/officeDocument/2006/relationships/image" Target="../media/image13.png"/><Relationship Id="rId11" Type="http://schemas.openxmlformats.org/officeDocument/2006/relationships/audio" Target="../media/media14.m4a"/><Relationship Id="rId12" Type="http://schemas.microsoft.com/office/2007/relationships/media" Target="../media/media14.m4a"/><Relationship Id="rId13" Type="http://schemas.openxmlformats.org/officeDocument/2006/relationships/audio" Target="../media/media18.m4a"/><Relationship Id="rId14" Type="http://schemas.microsoft.com/office/2007/relationships/media" Target="../media/media18.m4a"/><Relationship Id="rId15" Type="http://schemas.openxmlformats.org/officeDocument/2006/relationships/audio" Target="../media/media19.m4a"/><Relationship Id="rId16" Type="http://schemas.microsoft.com/office/2007/relationships/media" Target="../media/media19.m4a"/><Relationship Id="rId17" Type="http://schemas.openxmlformats.org/officeDocument/2006/relationships/audio" Target="../media/media20.m4a"/><Relationship Id="rId18" Type="http://schemas.microsoft.com/office/2007/relationships/media" Target="../media/media20.m4a"/><Relationship Id="rId19" Type="http://schemas.openxmlformats.org/officeDocument/2006/relationships/audio" Target="../media/media21.m4a"/><Relationship Id="rId20" Type="http://schemas.microsoft.com/office/2007/relationships/media" Target="../media/media21.m4a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audio" Target="../media/media22.m4a"/><Relationship Id="rId9" Type="http://schemas.microsoft.com/office/2007/relationships/media" Target="../media/media22.m4a"/><Relationship Id="rId10" Type="http://schemas.openxmlformats.org/officeDocument/2006/relationships/image" Target="../media/image13.png"/><Relationship Id="rId11" Type="http://schemas.openxmlformats.org/officeDocument/2006/relationships/audio" Target="../media/media23.m4a"/><Relationship Id="rId12" Type="http://schemas.microsoft.com/office/2007/relationships/media" Target="../media/media23.m4a"/><Relationship Id="rId13" Type="http://schemas.openxmlformats.org/officeDocument/2006/relationships/audio" Target="../media/media24.m4a"/><Relationship Id="rId14" Type="http://schemas.microsoft.com/office/2007/relationships/media" Target="../media/media24.m4a"/><Relationship Id="rId15" Type="http://schemas.openxmlformats.org/officeDocument/2006/relationships/audio" Target="../media/media25.m4a"/><Relationship Id="rId16" Type="http://schemas.microsoft.com/office/2007/relationships/media" Target="../media/media25.m4a"/><Relationship Id="rId17" Type="http://schemas.openxmlformats.org/officeDocument/2006/relationships/audio" Target="../media/media26.m4a"/><Relationship Id="rId18" Type="http://schemas.microsoft.com/office/2007/relationships/media" Target="../media/media26.m4a"/><Relationship Id="rId19" Type="http://schemas.openxmlformats.org/officeDocument/2006/relationships/audio" Target="../media/media27.m4a"/><Relationship Id="rId20" Type="http://schemas.microsoft.com/office/2007/relationships/media" Target="../media/media27.m4a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audio" Target="../media/media28.m4a"/><Relationship Id="rId9" Type="http://schemas.microsoft.com/office/2007/relationships/media" Target="../media/media28.m4a"/><Relationship Id="rId10" Type="http://schemas.openxmlformats.org/officeDocument/2006/relationships/image" Target="../media/image13.png"/><Relationship Id="rId11" Type="http://schemas.openxmlformats.org/officeDocument/2006/relationships/audio" Target="../media/media29.m4a"/><Relationship Id="rId12" Type="http://schemas.microsoft.com/office/2007/relationships/media" Target="../media/media29.m4a"/><Relationship Id="rId13" Type="http://schemas.openxmlformats.org/officeDocument/2006/relationships/audio" Target="../media/media30.m4a"/><Relationship Id="rId14" Type="http://schemas.microsoft.com/office/2007/relationships/media" Target="../media/media30.m4a"/><Relationship Id="rId15" Type="http://schemas.openxmlformats.org/officeDocument/2006/relationships/audio" Target="../media/media31.m4a"/><Relationship Id="rId16" Type="http://schemas.microsoft.com/office/2007/relationships/media" Target="../media/media31.m4a"/><Relationship Id="rId17" Type="http://schemas.openxmlformats.org/officeDocument/2006/relationships/audio" Target="../media/media32.m4a"/><Relationship Id="rId18" Type="http://schemas.microsoft.com/office/2007/relationships/media" Target="../media/media32.m4a"/><Relationship Id="rId19" Type="http://schemas.openxmlformats.org/officeDocument/2006/relationships/audio" Target="../media/media33.m4a"/><Relationship Id="rId20" Type="http://schemas.microsoft.com/office/2007/relationships/media" Target="../media/media33.m4a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3.png"/><Relationship Id="rId3" Type="http://schemas.openxmlformats.org/officeDocument/2006/relationships/image" Target="../media/image42.png"/><Relationship Id="rId4" Type="http://schemas.openxmlformats.org/officeDocument/2006/relationships/image" Target="../media/image1.tif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audio" Target="../media/media15.m4a"/><Relationship Id="rId9" Type="http://schemas.microsoft.com/office/2007/relationships/media" Target="../media/media15.m4a"/><Relationship Id="rId10" Type="http://schemas.openxmlformats.org/officeDocument/2006/relationships/image" Target="../media/image13.png"/><Relationship Id="rId11" Type="http://schemas.openxmlformats.org/officeDocument/2006/relationships/audio" Target="../media/media16.m4a"/><Relationship Id="rId12" Type="http://schemas.microsoft.com/office/2007/relationships/media" Target="../media/media16.m4a"/><Relationship Id="rId13" Type="http://schemas.openxmlformats.org/officeDocument/2006/relationships/audio" Target="../media/media34.m4a"/><Relationship Id="rId14" Type="http://schemas.microsoft.com/office/2007/relationships/media" Target="../media/media34.m4a"/><Relationship Id="rId15" Type="http://schemas.openxmlformats.org/officeDocument/2006/relationships/audio" Target="../media/media35.m4a"/><Relationship Id="rId16" Type="http://schemas.microsoft.com/office/2007/relationships/media" Target="../media/media35.m4a"/><Relationship Id="rId17" Type="http://schemas.openxmlformats.org/officeDocument/2006/relationships/audio" Target="../media/media36.m4a"/><Relationship Id="rId18" Type="http://schemas.microsoft.com/office/2007/relationships/media" Target="../media/media36.m4a"/><Relationship Id="rId19" Type="http://schemas.openxmlformats.org/officeDocument/2006/relationships/audio" Target="../media/media37.m4a"/><Relationship Id="rId20" Type="http://schemas.microsoft.com/office/2007/relationships/media" Target="../media/media37.m4a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85937" y="3698423"/>
            <a:ext cx="1985959" cy="2867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05891" y="3977864"/>
            <a:ext cx="2856110" cy="2867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895996" y="3778289"/>
            <a:ext cx="2832942" cy="29804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653049" y="4028819"/>
            <a:ext cx="2893578" cy="27651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0470736" y="3734914"/>
            <a:ext cx="1985959" cy="30672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影像" descr="影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495399" y="8312450"/>
            <a:ext cx="2775642" cy="27248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影像" descr="影像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868022" y="8343193"/>
            <a:ext cx="2647956" cy="28877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影像" descr="影像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0290301" y="8312450"/>
            <a:ext cx="2046134" cy="2724869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總結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總結</a:t>
            </a:r>
          </a:p>
        </p:txBody>
      </p:sp>
      <p:pic>
        <p:nvPicPr>
          <p:cNvPr id="150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3845718" y="6655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8155780" y="6655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7656967" y="658415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21252654" y="6560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2942092" y="653653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4036218" y="110370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音訊錄製.m4a" descr="音訊錄製.m4a"/>
          <p:cNvPicPr>
            <a:picLocks noChangeAspect="0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2870655" y="110370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音訊錄製.m4a" descr="音訊錄製.m4a"/>
          <p:cNvPicPr>
            <a:picLocks noChangeAspect="0"/>
          </p:cNvPicPr>
          <p:nvPr>
            <a:audioFile r:link="rId25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21562217" y="1115615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1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0000" fill="hold"/>
                                        <p:tgtEl>
                                          <p:spTgt spid="1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00000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00000" fill="hold"/>
                                        <p:tgtEl>
                                          <p:spTgt spid="1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00000" fill="hold"/>
                                        <p:tgtEl>
                                          <p:spTgt spid="1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mediacall" nodeType="clickEffect" presetSubtype="0" presetID="1" grpId="1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000000" fill="hold"/>
                                        <p:tgtEl>
                                          <p:spTgt spid="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mediacall" nodeType="clickEffect" presetSubtype="0" presetID="1" grpId="1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088322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67" fill="hold" display="0">
                  <p:stCondLst>
                    <p:cond delay="indefinite"/>
                  </p:stCondLst>
                </p:cTn>
                <p:tgtEl>
                  <p:spTgt spid="155"/>
                </p:tgtEl>
              </p:cMediaNode>
            </p:audio>
            <p:audio isNarration="0">
              <p:cMediaNode mute="0" showWhenStopped="0" numSld="1" vol="100000">
                <p:cTn id="68" fill="hold" display="0">
                  <p:stCondLst>
                    <p:cond delay="indefinite"/>
                  </p:stCondLst>
                </p:cTn>
                <p:tgtEl>
                  <p:spTgt spid="156"/>
                </p:tgtEl>
              </p:cMediaNode>
            </p:audio>
            <p:audio isNarration="0">
              <p:cMediaNode mute="0" showWhenStopped="0" numSld="1" vol="100000">
                <p:cTn id="69" fill="hold" display="0">
                  <p:stCondLst>
                    <p:cond delay="indefinite"/>
                  </p:stCondLst>
                </p:cTn>
                <p:tgtEl>
                  <p:spTgt spid="150"/>
                </p:tgtEl>
              </p:cMediaNode>
            </p:audio>
            <p:audio isNarration="0">
              <p:cMediaNode mute="0" showWhenStopped="0" numSld="1" vol="100000">
                <p:cTn id="70" fill="hold" display="0">
                  <p:stCondLst>
                    <p:cond delay="indefinite"/>
                  </p:stCondLst>
                </p:cTn>
                <p:tgtEl>
                  <p:spTgt spid="153"/>
                </p:tgtEl>
              </p:cMediaNode>
            </p:audio>
            <p:audio isNarration="0">
              <p:cMediaNode mute="0" showWhenStopped="0" numSld="1" vol="100000">
                <p:cTn id="71" fill="hold" display="0">
                  <p:stCondLst>
                    <p:cond delay="indefinite"/>
                  </p:stCondLst>
                </p:cTn>
                <p:tgtEl>
                  <p:spTgt spid="151"/>
                </p:tgtEl>
              </p:cMediaNode>
            </p:audio>
            <p:audio isNarration="0">
              <p:cMediaNode mute="0" showWhenStopped="0" numSld="1" vol="100000">
                <p:cTn id="72" fill="hold" display="0">
                  <p:stCondLst>
                    <p:cond delay="indefinite"/>
                  </p:stCondLst>
                </p:cTn>
                <p:tgtEl>
                  <p:spTgt spid="154"/>
                </p:tgtEl>
              </p:cMediaNode>
            </p:audio>
            <p:audio isNarration="0">
              <p:cMediaNode mute="0" showWhenStopped="0" numSld="1" vol="100000">
                <p:cTn id="73" fill="hold" display="0">
                  <p:stCondLst>
                    <p:cond delay="indefinite"/>
                  </p:stCondLst>
                </p:cTn>
                <p:tgtEl>
                  <p:spTgt spid="152"/>
                </p:tgtEl>
              </p:cMediaNode>
            </p:audio>
            <p:audio isNarration="0">
              <p:cMediaNode mute="0" showWhenStopped="0" numSld="1" vol="100000">
                <p:cTn id="74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audio>
          </p:childTnLst>
        </p:cTn>
      </p:par>
    </p:tnLst>
    <p:bldLst>
      <p:bldP build="whole" bldLvl="1" animBg="1" rev="0" advAuto="0" spid="143" grpId="5"/>
      <p:bldP build="whole" bldLvl="1" animBg="1" rev="0" advAuto="0" spid="142" grpId="3"/>
      <p:bldP build="whole" bldLvl="1" animBg="1" rev="0" advAuto="0" spid="147" grpId="13"/>
      <p:bldP build="whole" bldLvl="1" animBg="1" rev="0" advAuto="0" spid="146" grpId="11"/>
      <p:bldP build="whole" bldLvl="1" animBg="1" rev="0" advAuto="0" spid="148" grpId="15"/>
      <p:bldP build="whole" bldLvl="1" animBg="1" rev="0" advAuto="0" spid="141" grpId="1"/>
      <p:bldP build="whole" bldLvl="1" animBg="1" rev="0" advAuto="0" spid="144" grpId="7"/>
      <p:bldP build="whole" bldLvl="1" animBg="1" rev="0" advAuto="0" spid="145" grpId="9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もも"/>
          <p:cNvSpPr txBox="1"/>
          <p:nvPr/>
        </p:nvSpPr>
        <p:spPr>
          <a:xfrm>
            <a:off x="13192125" y="8002999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もも </a:t>
            </a:r>
          </a:p>
        </p:txBody>
      </p:sp>
      <p:sp>
        <p:nvSpPr>
          <p:cNvPr id="160" name="め"/>
          <p:cNvSpPr txBox="1"/>
          <p:nvPr/>
        </p:nvSpPr>
        <p:spPr>
          <a:xfrm>
            <a:off x="3315890" y="8002999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め</a:t>
            </a:r>
          </a:p>
        </p:txBody>
      </p:sp>
      <p:sp>
        <p:nvSpPr>
          <p:cNvPr id="161" name="むし"/>
          <p:cNvSpPr txBox="1"/>
          <p:nvPr/>
        </p:nvSpPr>
        <p:spPr>
          <a:xfrm>
            <a:off x="8468320" y="4073936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むし</a:t>
            </a:r>
          </a:p>
        </p:txBody>
      </p:sp>
      <p:sp>
        <p:nvSpPr>
          <p:cNvPr id="162" name="まめ"/>
          <p:cNvSpPr txBox="1"/>
          <p:nvPr/>
        </p:nvSpPr>
        <p:spPr>
          <a:xfrm>
            <a:off x="3315890" y="482203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まめ</a:t>
            </a:r>
          </a:p>
        </p:txBody>
      </p:sp>
      <p:sp>
        <p:nvSpPr>
          <p:cNvPr id="163" name="うみ"/>
          <p:cNvSpPr txBox="1"/>
          <p:nvPr/>
        </p:nvSpPr>
        <p:spPr>
          <a:xfrm>
            <a:off x="13192125" y="482203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うみ</a:t>
            </a:r>
          </a:p>
        </p:txBody>
      </p:sp>
      <p:sp>
        <p:nvSpPr>
          <p:cNvPr id="164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65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941467" y="4036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8014154" y="3988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965280" y="113228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3156406" y="7417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7990342" y="1134665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8321" fill="hold"/>
                                        <p:tgtEl>
                                          <p:spTgt spid="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98322" fill="hold"/>
                                        <p:tgtEl>
                                          <p:spTgt spid="1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320000" fill="hold"/>
                                        <p:tgtEl>
                                          <p:spTgt spid="1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70000" fill="hold"/>
                                        <p:tgtEl>
                                          <p:spTgt spid="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176666" fill="hold"/>
                                        <p:tgtEl>
                                          <p:spTgt spid="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167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169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165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168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66"/>
                </p:tgtEl>
              </p:cMediaNode>
            </p:audio>
          </p:childTnLst>
        </p:cTn>
      </p:par>
    </p:tnLst>
    <p:bldLst>
      <p:bldP build="whole" bldLvl="1" animBg="1" rev="0" advAuto="0" spid="163" grpId="2"/>
      <p:bldP build="whole" bldLvl="1" animBg="1" rev="0" advAuto="0" spid="161" grpId="4"/>
      <p:bldP build="whole" bldLvl="1" animBg="1" rev="0" advAuto="0" spid="159" grpId="8"/>
      <p:bldP build="whole" bldLvl="1" animBg="1" rev="0" advAuto="0" spid="160" grpId="6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setsubun_mame.png" descr="setsubun_mam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13211" y="710422"/>
            <a:ext cx="5556203" cy="48755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syukujitsu11_umi_nohi.png" descr="syukujitsu11_umi_nohi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100938" y="625078"/>
            <a:ext cx="5368358" cy="504625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6" name="群組"/>
          <p:cNvGrpSpPr/>
          <p:nvPr/>
        </p:nvGrpSpPr>
        <p:grpSpPr>
          <a:xfrm>
            <a:off x="9237090" y="3918589"/>
            <a:ext cx="5909820" cy="5878822"/>
            <a:chOff x="0" y="0"/>
            <a:chExt cx="5909819" cy="5878820"/>
          </a:xfrm>
        </p:grpSpPr>
        <p:pic>
          <p:nvPicPr>
            <p:cNvPr id="173" name="bug_mark12_tentoumushi.png" descr="bug_mark12_tentoumushi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035013" y="3004015"/>
              <a:ext cx="2874807" cy="28748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4" name="bug_mark01_kabutomushi.png" descr="bug_mark01_kabutomushi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760051" y="0"/>
              <a:ext cx="2874807" cy="28748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5" name="bug_mark04_chou.png" descr="bug_mark04_chou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2025627"/>
              <a:ext cx="2874806" cy="28748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77" name="body_me.png" descr="body_m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803353" y="7982136"/>
            <a:ext cx="5775919" cy="5270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fruit_peach.png" descr="fruit_peach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5466531" y="8304609"/>
            <a:ext cx="4637172" cy="4625579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180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7941467" y="4750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19800092" y="4917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9036842" y="113228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13156406" y="9370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19990592" y="1134665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58321" fill="hold"/>
                                        <p:tgtEl>
                                          <p:spTgt spid="1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98322" fill="hold"/>
                                        <p:tgtEl>
                                          <p:spTgt spid="1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320000" fill="hold"/>
                                        <p:tgtEl>
                                          <p:spTgt spid="1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70000" fill="hold"/>
                                        <p:tgtEl>
                                          <p:spTgt spid="1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76666" fill="hold"/>
                                        <p:tgtEl>
                                          <p:spTgt spid="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83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180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182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184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181"/>
                </p:tgtEl>
              </p:cMediaNode>
            </p:audio>
          </p:childTnLst>
        </p:cTn>
      </p:par>
    </p:tnLst>
    <p:bldLst>
      <p:bldP build="whole" bldLvl="1" animBg="1" rev="0" advAuto="0" spid="171" grpId="1"/>
      <p:bldP build="whole" bldLvl="1" animBg="1" rev="0" advAuto="0" spid="172" grpId="3"/>
      <p:bldP build="whole" bldLvl="1" animBg="1" rev="0" advAuto="0" spid="177" grpId="7"/>
      <p:bldP build="whole" bldLvl="1" animBg="1" rev="0" advAuto="0" spid="178" grpId="9"/>
      <p:bldP build="whole" bldLvl="1" animBg="1" rev="0" advAuto="0" spid="176" grpId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ひよこ"/>
          <p:cNvSpPr txBox="1"/>
          <p:nvPr/>
        </p:nvSpPr>
        <p:spPr>
          <a:xfrm>
            <a:off x="8262937" y="7233046"/>
            <a:ext cx="7447360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ひよこ</a:t>
            </a:r>
          </a:p>
        </p:txBody>
      </p:sp>
      <p:sp>
        <p:nvSpPr>
          <p:cNvPr id="187" name="やま"/>
          <p:cNvSpPr txBox="1"/>
          <p:nvPr/>
        </p:nvSpPr>
        <p:spPr>
          <a:xfrm>
            <a:off x="3440906" y="1803796"/>
            <a:ext cx="7447360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やま</a:t>
            </a:r>
          </a:p>
        </p:txBody>
      </p:sp>
      <p:sp>
        <p:nvSpPr>
          <p:cNvPr id="188" name="ゆき"/>
          <p:cNvSpPr txBox="1"/>
          <p:nvPr/>
        </p:nvSpPr>
        <p:spPr>
          <a:xfrm>
            <a:off x="13495734" y="1803796"/>
            <a:ext cx="7447360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ゆき</a:t>
            </a:r>
          </a:p>
        </p:txBody>
      </p:sp>
      <p:sp>
        <p:nvSpPr>
          <p:cNvPr id="189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90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108280" y="5179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7895092" y="5107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799468" y="1067990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321" fill="hold"/>
                                        <p:tgtEl>
                                          <p:spTgt spid="1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330000" fill="hold"/>
                                        <p:tgtEl>
                                          <p:spTgt spid="1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379999" fill="hold"/>
                                        <p:tgtEl>
                                          <p:spTgt spid="1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23" fill="hold" display="0">
                  <p:stCondLst>
                    <p:cond delay="indefinite"/>
                  </p:stCondLst>
                </p:cTn>
                <p:tgtEl>
                  <p:spTgt spid="192"/>
                </p:tgtEl>
              </p:cMediaNode>
            </p:audio>
            <p:audio isNarration="0">
              <p:cMediaNode mute="0" showWhenStopped="0" numSld="1" vol="100000">
                <p:cTn id="24" fill="hold" display="0">
                  <p:stCondLst>
                    <p:cond delay="indefinite"/>
                  </p:stCondLst>
                </p:cTn>
                <p:tgtEl>
                  <p:spTgt spid="191"/>
                </p:tgtEl>
              </p:cMediaNode>
            </p:audio>
            <p:audio isNarration="0">
              <p:cMediaNode mute="0" showWhenStopped="0" numSld="1" vol="100000">
                <p:cTn id="25" fill="hold" display="0">
                  <p:stCondLst>
                    <p:cond delay="indefinite"/>
                  </p:stCondLst>
                </p:cTn>
                <p:tgtEl>
                  <p:spTgt spid="190"/>
                </p:tgtEl>
              </p:cMediaNode>
            </p:audio>
          </p:childTnLst>
        </p:cTn>
      </p:par>
    </p:tnLst>
    <p:bldLst>
      <p:bldP build="whole" bldLvl="1" animBg="1" rev="0" advAuto="0" spid="186" grpId="4"/>
      <p:bldP build="whole" bldLvl="1" animBg="1" rev="0" advAuto="0" spid="188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fujisan.png" descr="fujisa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83781" y="2493567"/>
            <a:ext cx="8097633" cy="36925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yuki_title.png" descr="yuki_tit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809733" y="1887787"/>
            <a:ext cx="5908532" cy="49040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hiyoko.png" descr="hiyoko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14072" y="6103687"/>
            <a:ext cx="4363050" cy="5453810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198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8774905" y="5917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9014279" y="5703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4537531" y="1067990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88321" fill="hold"/>
                                        <p:tgtEl>
                                          <p:spTgt spid="1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30000" fill="hold"/>
                                        <p:tgtEl>
                                          <p:spTgt spid="1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379999" fill="hold"/>
                                        <p:tgtEl>
                                          <p:spTgt spid="2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27" fill="hold" display="0">
                  <p:stCondLst>
                    <p:cond delay="indefinite"/>
                  </p:stCondLst>
                </p:cTn>
                <p:tgtEl>
                  <p:spTgt spid="198"/>
                </p:tgtEl>
              </p:cMediaNode>
            </p:audio>
            <p:audio isNarration="0">
              <p:cMediaNode mute="0" showWhenStopped="0" numSld="1" vol="100000">
                <p:cTn id="28" fill="hold" display="0">
                  <p:stCondLst>
                    <p:cond delay="indefinite"/>
                  </p:stCondLst>
                </p:cTn>
                <p:tgtEl>
                  <p:spTgt spid="199"/>
                </p:tgtEl>
              </p:cMediaNode>
            </p:audio>
            <p:audio isNarration="0">
              <p:cMediaNode mute="0" showWhenStopped="0" numSld="1" vol="100000">
                <p:cTn id="29" fill="hold" display="0">
                  <p:stCondLst>
                    <p:cond delay="indefinite"/>
                  </p:stCondLst>
                </p:cTn>
                <p:tgtEl>
                  <p:spTgt spid="200"/>
                </p:tgtEl>
              </p:cMediaNode>
            </p:audio>
          </p:childTnLst>
        </p:cTn>
      </p:par>
    </p:tnLst>
    <p:bldLst>
      <p:bldP build="whole" bldLvl="1" animBg="1" rev="0" advAuto="0" spid="195" grpId="3"/>
      <p:bldP build="whole" bldLvl="1" animBg="1" rev="0" advAuto="0" spid="196" grpId="5"/>
      <p:bldP build="whole" bldLvl="1" animBg="1" rev="0" advAuto="0" spid="19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附加內容"/>
          <p:cNvSpPr txBox="1"/>
          <p:nvPr/>
        </p:nvSpPr>
        <p:spPr>
          <a:xfrm>
            <a:off x="7034212" y="5516563"/>
            <a:ext cx="10315576" cy="2682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附加內容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やま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やま</a:t>
            </a:r>
          </a:p>
        </p:txBody>
      </p:sp>
      <p:sp>
        <p:nvSpPr>
          <p:cNvPr id="205" name="まど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ま</a:t>
            </a:r>
            <a:r>
              <a:t>ど</a:t>
            </a:r>
          </a:p>
        </p:txBody>
      </p:sp>
      <p:sp>
        <p:nvSpPr>
          <p:cNvPr id="206" name="うま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うま</a:t>
            </a:r>
          </a:p>
        </p:txBody>
      </p:sp>
      <p:sp>
        <p:nvSpPr>
          <p:cNvPr id="207" name="みち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みち</a:t>
            </a:r>
          </a:p>
        </p:txBody>
      </p:sp>
      <p:sp>
        <p:nvSpPr>
          <p:cNvPr id="208" name="みかん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みか</a:t>
            </a:r>
            <a:r>
              <a:rPr>
                <a:solidFill>
                  <a:srgbClr val="000000"/>
                </a:solidFill>
              </a:rPr>
              <a:t>ん</a:t>
            </a:r>
          </a:p>
        </p:txBody>
      </p:sp>
      <p:sp>
        <p:nvSpPr>
          <p:cNvPr id="209" name="ぬいぐるみ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ぬい</a:t>
            </a:r>
            <a:r>
              <a:t>ぐる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み</a:t>
            </a:r>
          </a:p>
        </p:txBody>
      </p:sp>
      <p:pic>
        <p:nvPicPr>
          <p:cNvPr id="210" name="kagu_window.png" descr="kagu_window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06868" y="1930811"/>
            <a:ext cx="4723213" cy="472321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mountain_yama.png" descr="mountain_yam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81067" y="2001108"/>
            <a:ext cx="6345163" cy="45826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eto_uma.png" descr="eto_uma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985004" y="2247211"/>
            <a:ext cx="4342030" cy="45826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magari_michi.png" descr="magari_michi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151314" y="7074528"/>
            <a:ext cx="5034322" cy="50343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fruit_orange2.png" descr="fruit_orange2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244153" y="6775453"/>
            <a:ext cx="4618990" cy="50343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nuigurumi_bear.png" descr="nuigurumi_bear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6146873" y="6939169"/>
            <a:ext cx="4333867" cy="49529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179592" y="5298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3846967" y="5250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704842" y="5155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465342" y="115133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251781" y="11489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538279" y="114895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51655" fill="hold"/>
                                        <p:tgtEl>
                                          <p:spTgt spid="2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88321" fill="hold"/>
                                        <p:tgtEl>
                                          <p:spTgt spid="2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63333" fill="hold"/>
                                        <p:tgtEl>
                                          <p:spTgt spid="2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00000" fill="hold"/>
                                        <p:tgtEl>
                                          <p:spTgt spid="2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29999" fill="hold"/>
                                        <p:tgtEl>
                                          <p:spTgt spid="2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323333" fill="hold"/>
                                        <p:tgtEl>
                                          <p:spTgt spid="2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16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17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21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19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20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18"/>
                </p:tgtEl>
              </p:cMediaNode>
            </p:audio>
          </p:childTnLst>
        </p:cTn>
      </p:par>
    </p:tnLst>
    <p:bldLst>
      <p:bldP build="whole" bldLvl="1" animBg="1" rev="0" advAuto="0" spid="208" grpId="9"/>
      <p:bldP build="whole" bldLvl="1" animBg="1" rev="0" advAuto="0" spid="209" grpId="11"/>
      <p:bldP build="whole" bldLvl="1" animBg="1" rev="0" advAuto="0" spid="206" grpId="5"/>
      <p:bldP build="whole" bldLvl="1" animBg="1" rev="0" advAuto="0" spid="204" grpId="3"/>
      <p:bldP build="whole" bldLvl="1" animBg="1" rev="0" advAuto="0" spid="205" grpId="1"/>
      <p:bldP build="whole" bldLvl="1" animBg="1" rev="0" advAuto="0" spid="207" grpId="7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おうむ"/>
          <p:cNvSpPr txBox="1"/>
          <p:nvPr/>
        </p:nvSpPr>
        <p:spPr>
          <a:xfrm>
            <a:off x="10267615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おうむ</a:t>
            </a:r>
          </a:p>
        </p:txBody>
      </p:sp>
      <p:sp>
        <p:nvSpPr>
          <p:cNvPr id="224" name="むぎわらぼうし"/>
          <p:cNvSpPr txBox="1"/>
          <p:nvPr/>
        </p:nvSpPr>
        <p:spPr>
          <a:xfrm>
            <a:off x="3734018" y="948531"/>
            <a:ext cx="639205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む</a:t>
            </a:r>
            <a:r>
              <a:t>ぎわらぼ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うし</a:t>
            </a:r>
          </a:p>
        </p:txBody>
      </p:sp>
      <p:sp>
        <p:nvSpPr>
          <p:cNvPr id="225" name="むぎ"/>
          <p:cNvSpPr txBox="1"/>
          <p:nvPr/>
        </p:nvSpPr>
        <p:spPr>
          <a:xfrm>
            <a:off x="14751122" y="948531"/>
            <a:ext cx="6809795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む</a:t>
            </a:r>
            <a:r>
              <a:t>ぎ</a:t>
            </a:r>
          </a:p>
        </p:txBody>
      </p:sp>
      <p:sp>
        <p:nvSpPr>
          <p:cNvPr id="226" name="かめ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かめ</a:t>
            </a:r>
          </a:p>
        </p:txBody>
      </p:sp>
      <p:sp>
        <p:nvSpPr>
          <p:cNvPr id="227" name="めがね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め</a:t>
            </a:r>
            <a:r>
              <a:rPr>
                <a:solidFill>
                  <a:srgbClr val="000000"/>
                </a:solidFill>
              </a:rPr>
              <a:t>が</a:t>
            </a:r>
            <a:r>
              <a:t>ね</a:t>
            </a:r>
          </a:p>
        </p:txBody>
      </p:sp>
      <p:sp>
        <p:nvSpPr>
          <p:cNvPr id="228" name="めだまやき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め</a:t>
            </a:r>
            <a:r>
              <a:t>だ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まやき</a:t>
            </a:r>
          </a:p>
        </p:txBody>
      </p:sp>
      <p:pic>
        <p:nvPicPr>
          <p:cNvPr id="229" name="animal_parrot.png" descr="animal_parro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67366" y="2099592"/>
            <a:ext cx="4034821" cy="489069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mugiwarabouhi.png" descr="mugiwarabouhi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45921" y="2594782"/>
            <a:ext cx="4845108" cy="3900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nenga_mark06_kame.png" descr="nenga_mark06_kam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45921" y="7169135"/>
            <a:ext cx="4845108" cy="48451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megane_case.png" descr="megane_cas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165672" y="7356882"/>
            <a:ext cx="4845109" cy="44696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food_medamayaki.png" descr="food_medamayaki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6085424" y="7779573"/>
            <a:ext cx="4706794" cy="36242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mugi.png" descr="mugi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955207" y="1773728"/>
            <a:ext cx="4401623" cy="489069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989217" y="4702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7750967" y="113704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3846968" y="11394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728779" y="11251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871529" y="5036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442281" y="4941093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70000" fill="hold"/>
                                        <p:tgtEl>
                                          <p:spTgt spid="2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28321" fill="hold"/>
                                        <p:tgtEl>
                                          <p:spTgt spid="2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26666" fill="hold"/>
                                        <p:tgtEl>
                                          <p:spTgt spid="2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34988" fill="hold"/>
                                        <p:tgtEl>
                                          <p:spTgt spid="2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00000" fill="hold"/>
                                        <p:tgtEl>
                                          <p:spTgt spid="2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434988" fill="hold"/>
                                        <p:tgtEl>
                                          <p:spTgt spid="2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38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37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35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39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40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36"/>
                </p:tgtEl>
              </p:cMediaNode>
            </p:audio>
          </p:childTnLst>
        </p:cTn>
      </p:par>
    </p:tnLst>
    <p:bldLst>
      <p:bldP build="whole" bldLvl="1" animBg="1" rev="0" advAuto="0" spid="227" grpId="9"/>
      <p:bldP build="whole" bldLvl="1" animBg="1" rev="0" advAuto="0" spid="228" grpId="11"/>
      <p:bldP build="whole" bldLvl="1" animBg="1" rev="0" advAuto="0" spid="224" grpId="1"/>
      <p:bldP build="whole" bldLvl="1" animBg="1" rev="0" advAuto="0" spid="223" grpId="3"/>
      <p:bldP build="whole" bldLvl="1" animBg="1" rev="0" advAuto="0" spid="225" grpId="5"/>
      <p:bldP build="whole" bldLvl="1" animBg="1" rev="0" advAuto="0" spid="226" grpId="7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もくば"/>
          <p:cNvSpPr txBox="1"/>
          <p:nvPr/>
        </p:nvSpPr>
        <p:spPr>
          <a:xfrm>
            <a:off x="9674839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もく</a:t>
            </a:r>
            <a:r>
              <a:rPr>
                <a:solidFill>
                  <a:srgbClr val="000000"/>
                </a:solidFill>
              </a:rPr>
              <a:t>ば</a:t>
            </a:r>
          </a:p>
        </p:txBody>
      </p:sp>
      <p:sp>
        <p:nvSpPr>
          <p:cNvPr id="243" name="もぐら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も</a:t>
            </a:r>
            <a:r>
              <a:t>ぐら</a:t>
            </a:r>
          </a:p>
        </p:txBody>
      </p:sp>
      <p:sp>
        <p:nvSpPr>
          <p:cNvPr id="244" name="くも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くも</a:t>
            </a:r>
          </a:p>
        </p:txBody>
      </p:sp>
      <p:sp>
        <p:nvSpPr>
          <p:cNvPr id="245" name="やり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や</a:t>
            </a:r>
            <a:r>
              <a:t>り</a:t>
            </a:r>
          </a:p>
        </p:txBody>
      </p:sp>
      <p:sp>
        <p:nvSpPr>
          <p:cNvPr id="246" name="やぎ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や</a:t>
            </a:r>
            <a:r>
              <a:rPr>
                <a:solidFill>
                  <a:srgbClr val="000000"/>
                </a:solidFill>
              </a:rPr>
              <a:t>ぎ</a:t>
            </a:r>
          </a:p>
        </p:txBody>
      </p:sp>
      <p:sp>
        <p:nvSpPr>
          <p:cNvPr id="247" name="こや"/>
          <p:cNvSpPr txBox="1"/>
          <p:nvPr/>
        </p:nvSpPr>
        <p:spPr>
          <a:xfrm>
            <a:off x="15638859" y="12003484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こや</a:t>
            </a:r>
          </a:p>
        </p:txBody>
      </p:sp>
      <p:pic>
        <p:nvPicPr>
          <p:cNvPr id="248" name="animal_mogura_kouji.png" descr="animal_mogura_kouji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63852" y="2597771"/>
            <a:ext cx="5409245" cy="36647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omocha_mokuba.png" descr="omocha_mokub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87377" y="2259694"/>
            <a:ext cx="5409245" cy="4340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animal_yagi.png" descr="animal_yagi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330260" y="7233456"/>
            <a:ext cx="3985414" cy="47164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tatemono_suisyagoya.png" descr="tatemono_suisyagoya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638859" y="7445809"/>
            <a:ext cx="5034321" cy="429175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buki_yari.png" descr="buki_yari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812732" y="7596051"/>
            <a:ext cx="3711486" cy="4340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bug_kumo_ito.png" descr="bug_kumo_ito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6491289" y="1923088"/>
            <a:ext cx="3329461" cy="35139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608217" y="5726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3680281" y="5679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8585654" y="5345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084342" y="113704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3846968" y="11251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514342" y="1170384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16666" fill="hold"/>
                                        <p:tgtEl>
                                          <p:spTgt spid="2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46666" fill="hold"/>
                                        <p:tgtEl>
                                          <p:spTgt spid="2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2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00000" fill="hold"/>
                                        <p:tgtEl>
                                          <p:spTgt spid="2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00000" fill="hold"/>
                                        <p:tgtEl>
                                          <p:spTgt spid="2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74988" fill="hold"/>
                                        <p:tgtEl>
                                          <p:spTgt spid="2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55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54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56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57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59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58"/>
                </p:tgtEl>
              </p:cMediaNode>
            </p:audio>
          </p:childTnLst>
        </p:cTn>
      </p:par>
    </p:tnLst>
    <p:bldLst>
      <p:bldP build="whole" bldLvl="1" animBg="1" rev="0" advAuto="0" spid="242" grpId="3"/>
      <p:bldP build="whole" bldLvl="1" animBg="1" rev="0" advAuto="0" spid="246" grpId="9"/>
      <p:bldP build="whole" bldLvl="1" animBg="1" rev="0" advAuto="0" spid="245" grpId="7"/>
      <p:bldP build="whole" bldLvl="1" animBg="1" rev="0" advAuto="0" spid="247" grpId="11"/>
      <p:bldP build="whole" bldLvl="1" animBg="1" rev="0" advAuto="0" spid="244" grpId="5"/>
      <p:bldP build="whole" bldLvl="1" animBg="1" rev="0" advAuto="0" spid="24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ゆき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ゆき</a:t>
            </a:r>
          </a:p>
        </p:txBody>
      </p:sp>
      <p:sp>
        <p:nvSpPr>
          <p:cNvPr id="262" name="ゆび"/>
          <p:cNvSpPr txBox="1"/>
          <p:nvPr/>
        </p:nvSpPr>
        <p:spPr>
          <a:xfrm>
            <a:off x="3475727" y="948531"/>
            <a:ext cx="6385495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ゆ</a:t>
            </a:r>
            <a:r>
              <a:t>び</a:t>
            </a:r>
          </a:p>
        </p:txBody>
      </p:sp>
      <p:sp>
        <p:nvSpPr>
          <p:cNvPr id="263" name="ゆうれい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ゆう</a:t>
            </a:r>
            <a:r>
              <a:t>れ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い</a:t>
            </a:r>
          </a:p>
        </p:txBody>
      </p:sp>
      <p:sp>
        <p:nvSpPr>
          <p:cNvPr id="264" name="ようふく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ようふく</a:t>
            </a:r>
          </a:p>
        </p:txBody>
      </p:sp>
      <p:sp>
        <p:nvSpPr>
          <p:cNvPr id="265" name="よる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よ</a:t>
            </a:r>
            <a:r>
              <a:rPr>
                <a:solidFill>
                  <a:srgbClr val="000000"/>
                </a:solidFill>
              </a:rPr>
              <a:t>る</a:t>
            </a:r>
          </a:p>
        </p:txBody>
      </p:sp>
      <p:sp>
        <p:nvSpPr>
          <p:cNvPr id="266" name="ひよこ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ひよこ</a:t>
            </a:r>
          </a:p>
        </p:txBody>
      </p:sp>
      <p:pic>
        <p:nvPicPr>
          <p:cNvPr id="267" name="hiyoko.png" descr="hiyok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708248" y="7773292"/>
            <a:ext cx="3461147" cy="4326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body_hand_hitosashiyubi1.png" descr="body_hand_hitosashiyubi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02170" y="2033014"/>
            <a:ext cx="3732609" cy="4838567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箭頭"/>
          <p:cNvSpPr/>
          <p:nvPr/>
        </p:nvSpPr>
        <p:spPr>
          <a:xfrm flipH="1">
            <a:off x="6244828" y="2428875"/>
            <a:ext cx="1785938" cy="1035844"/>
          </a:xfrm>
          <a:prstGeom prst="rightArrow">
            <a:avLst>
              <a:gd name="adj1" fmla="val 31462"/>
              <a:gd name="adj2" fmla="val 78718"/>
            </a:avLst>
          </a:prstGeom>
          <a:solidFill>
            <a:schemeClr val="accent5">
              <a:satOff val="18430"/>
              <a:lumOff val="-14768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1" sz="3800">
                <a:solidFill>
                  <a:srgbClr val="F6F8EB"/>
                </a:solidFill>
              </a:defRPr>
            </a:pPr>
          </a:p>
        </p:txBody>
      </p:sp>
      <p:pic>
        <p:nvPicPr>
          <p:cNvPr id="270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87343" y="2476313"/>
            <a:ext cx="3732609" cy="39521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job_youfuku_hanbai.png" descr="job_youfuku_hanbai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583678" y="7057799"/>
            <a:ext cx="3108238" cy="5067780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箭頭"/>
          <p:cNvSpPr/>
          <p:nvPr/>
        </p:nvSpPr>
        <p:spPr>
          <a:xfrm>
            <a:off x="4101703" y="8918723"/>
            <a:ext cx="1785938" cy="1035843"/>
          </a:xfrm>
          <a:prstGeom prst="rightArrow">
            <a:avLst>
              <a:gd name="adj1" fmla="val 31462"/>
              <a:gd name="adj2" fmla="val 78718"/>
            </a:avLst>
          </a:prstGeom>
          <a:solidFill>
            <a:schemeClr val="accent5">
              <a:satOff val="18430"/>
              <a:lumOff val="-14768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1" sz="3800">
                <a:solidFill>
                  <a:srgbClr val="F6F8EB"/>
                </a:solidFill>
              </a:defRPr>
            </a:pPr>
          </a:p>
        </p:txBody>
      </p:sp>
      <p:pic>
        <p:nvPicPr>
          <p:cNvPr id="273" name="time4_yoru.png" descr="time4_yoru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146186" y="7364787"/>
            <a:ext cx="4814923" cy="44538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yurei_man1_smile.png" descr="yurei_man1_smil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6760040" y="2103332"/>
            <a:ext cx="2523572" cy="46981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132717" y="5298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966781" y="11394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108155" y="5179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465342" y="11727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751843" y="11632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490529" y="525065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54988" fill="hold"/>
                                        <p:tgtEl>
                                          <p:spTgt spid="2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30000" fill="hold"/>
                                        <p:tgtEl>
                                          <p:spTgt spid="2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324988" fill="hold"/>
                                        <p:tgtEl>
                                          <p:spTgt spid="2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696666" fill="hold"/>
                                        <p:tgtEl>
                                          <p:spTgt spid="2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00000" fill="hold"/>
                                        <p:tgtEl>
                                          <p:spTgt spid="2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379999" fill="hold"/>
                                        <p:tgtEl>
                                          <p:spTgt spid="2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80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75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77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79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76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78"/>
                </p:tgtEl>
              </p:cMediaNode>
            </p:audio>
          </p:childTnLst>
        </p:cTn>
      </p:par>
    </p:tnLst>
    <p:bldLst>
      <p:bldP build="whole" bldLvl="1" animBg="1" rev="0" advAuto="0" spid="262" grpId="1"/>
      <p:bldP build="whole" bldLvl="1" animBg="1" rev="0" advAuto="0" spid="261" grpId="3"/>
      <p:bldP build="whole" bldLvl="1" animBg="1" rev="0" advAuto="0" spid="264" grpId="7"/>
      <p:bldP build="whole" bldLvl="1" animBg="1" rev="0" advAuto="0" spid="265" grpId="9"/>
      <p:bldP build="whole" bldLvl="1" animBg="1" rev="0" advAuto="0" spid="263" grpId="5"/>
      <p:bldP build="whole" bldLvl="1" animBg="1" rev="0" advAuto="0" spid="266" grpId="11"/>
    </p:bld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