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media/image2.jpeg" ContentType="image/jpeg"/>
  <Override PartName="/ppt/media/image3.jpeg" ContentType="image/jpeg"/>
  <Override PartName="/ppt/media/image4.jpeg" ContentType="image/jpeg"/>
  <Override PartName="/ppt/theme/theme2.xml" ContentType="application/vnd.openxmlformats-officedocument.theme+xml"/>
  <Override PartName="/ppt/media/media1.m4a" ContentType="audio/unknown"/>
  <Override PartName="/ppt/media/media2.m4a" ContentType="audio/unknown"/>
  <Override PartName="/ppt/media/media3.m4a" ContentType="audio/unknown"/>
  <Override PartName="/ppt/media/media4.m4a" ContentType="audio/unknown"/>
  <Override PartName="/ppt/media/media5.m4a" ContentType="audio/unknown"/>
  <Override PartName="/ppt/media/media6.m4a" ContentType="audio/unknown"/>
  <Override PartName="/ppt/media/media7.m4a" ContentType="audio/unknown"/>
  <Override PartName="/ppt/media/media8.m4a" ContentType="audio/unknown"/>
  <Override PartName="/ppt/media/media9.m4a" ContentType="audio/unknown"/>
  <Override PartName="/ppt/media/media10.m4a" ContentType="audio/unknown"/>
  <Override PartName="/ppt/media/media11.m4a" ContentType="audio/unknown"/>
  <Override PartName="/ppt/media/media12.m4a" ContentType="audio/unknown"/>
  <Override PartName="/ppt/media/media13.m4a" ContentType="audio/unknown"/>
  <Override PartName="/ppt/media/media14.m4a" ContentType="audio/unknown"/>
  <Override PartName="/ppt/media/media15.m4a" ContentType="audio/unknown"/>
  <Override PartName="/ppt/media/media16.m4a" ContentType="audio/unknown"/>
  <Override PartName="/ppt/media/media17.m4a" ContentType="audio/unknown"/>
  <Override PartName="/ppt/media/media18.m4a" ContentType="audio/unknown"/>
  <Override PartName="/ppt/media/media19.m4a" ContentType="audio/unknown"/>
  <Override PartName="/ppt/media/media20.m4a" ContentType="audio/unknown"/>
  <Override PartName="/ppt/media/media21.m4a" ContentType="audio/unknown"/>
  <Override PartName="/ppt/media/media22.m4a" ContentType="audio/unknown"/>
  <Override PartName="/ppt/media/media23.m4a" ContentType="audio/unknown"/>
  <Override PartName="/ppt/media/media24.m4a" ContentType="audio/unknown"/>
  <Override PartName="/ppt/media/media25.m4a" ContentType="audio/unknown"/>
  <Override PartName="/ppt/media/media26.m4a" ContentType="audio/unknown"/>
  <Override PartName="/ppt/media/media27.m4a" ContentType="audio/unknown"/>
  <Override PartName="/ppt/media/media28.m4a" ContentType="audio/unknown"/>
  <Override PartName="/ppt/media/media29.m4a" ContentType="audio/unknown"/>
  <Override PartName="/ppt/media/media30.m4a" ContentType="audio/unknown"/>
  <Override PartName="/ppt/media/media31.m4a" ContentType="audio/unknown"/>
  <Override PartName="/ppt/media/media32.m4a" ContentType="audio/unknown"/>
  <Override PartName="/ppt/media/media33.m4a" ContentType="audi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1pPr>
    <a:lvl2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2pPr>
    <a:lvl3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3pPr>
    <a:lvl4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4pPr>
    <a:lvl5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5pPr>
    <a:lvl6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6pPr>
    <a:lvl7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7pPr>
    <a:lvl8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8pPr>
    <a:lvl9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B59660"/>
              </a:solidFill>
              <a:prstDash val="solid"/>
              <a:miter lim="400000"/>
            </a:ln>
          </a:left>
          <a:right>
            <a:ln w="12700" cap="flat">
              <a:solidFill>
                <a:srgbClr val="B59660"/>
              </a:solidFill>
              <a:prstDash val="solid"/>
              <a:miter lim="400000"/>
            </a:ln>
          </a:right>
          <a:top>
            <a:ln w="127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solidFill>
                <a:srgbClr val="B59660"/>
              </a:solidFill>
              <a:prstDash val="solid"/>
              <a:miter lim="400000"/>
            </a:ln>
          </a:bottom>
          <a:insideH>
            <a:ln w="12700" cap="flat">
              <a:solidFill>
                <a:srgbClr val="B59660"/>
              </a:solidFill>
              <a:prstDash val="solid"/>
              <a:miter lim="400000"/>
            </a:ln>
          </a:insideH>
          <a:insideV>
            <a:ln w="12700" cap="flat">
              <a:solidFill>
                <a:srgbClr val="B5966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8F8E8A">
              <a:alpha val="80000"/>
            </a:srgbClr>
          </a:solidFill>
        </a:fill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90000"/>
            </a:schemeClr>
          </a:solidFill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90000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11000"/>
            </a:srgbClr>
          </a:solidFill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9" name="Shape 13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1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3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大標題與副標題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大標題文字"/>
          <p:cNvSpPr txBox="1"/>
          <p:nvPr>
            <p:ph type="title"/>
          </p:nvPr>
        </p:nvSpPr>
        <p:spPr>
          <a:xfrm>
            <a:off x="3958828" y="2946796"/>
            <a:ext cx="16466344" cy="4089798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12" name="內文層級一…"/>
          <p:cNvSpPr txBox="1"/>
          <p:nvPr>
            <p:ph type="body" sz="quarter" idx="1"/>
          </p:nvPr>
        </p:nvSpPr>
        <p:spPr>
          <a:xfrm>
            <a:off x="3958828" y="7322343"/>
            <a:ext cx="16466344" cy="19645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一頁三張替換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影像"/>
          <p:cNvSpPr/>
          <p:nvPr>
            <p:ph type="pic" sz="quarter" idx="13"/>
          </p:nvPr>
        </p:nvSpPr>
        <p:spPr>
          <a:xfrm>
            <a:off x="9316640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影像"/>
          <p:cNvSpPr/>
          <p:nvPr>
            <p:ph type="pic" sz="quarter" idx="14"/>
          </p:nvPr>
        </p:nvSpPr>
        <p:spPr>
          <a:xfrm>
            <a:off x="15085218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2" name="影像"/>
          <p:cNvSpPr/>
          <p:nvPr>
            <p:ph type="pic" sz="quarter" idx="15"/>
          </p:nvPr>
        </p:nvSpPr>
        <p:spPr>
          <a:xfrm>
            <a:off x="3548062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3" name="大標題文字"/>
          <p:cNvSpPr txBox="1"/>
          <p:nvPr>
            <p:ph type="title"/>
          </p:nvPr>
        </p:nvSpPr>
        <p:spPr>
          <a:xfrm>
            <a:off x="3958828" y="9554765"/>
            <a:ext cx="16466344" cy="2000251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24" name="內文層級一…"/>
          <p:cNvSpPr txBox="1"/>
          <p:nvPr>
            <p:ph type="body" sz="quarter" idx="1"/>
          </p:nvPr>
        </p:nvSpPr>
        <p:spPr>
          <a:xfrm>
            <a:off x="3958828" y="11537156"/>
            <a:ext cx="16466344" cy="180379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2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水平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影像"/>
          <p:cNvSpPr/>
          <p:nvPr>
            <p:ph type="pic" idx="13"/>
          </p:nvPr>
        </p:nvSpPr>
        <p:spPr>
          <a:xfrm>
            <a:off x="3565921" y="517921"/>
            <a:ext cx="17252158" cy="8501064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3" name="大標題文字"/>
          <p:cNvSpPr txBox="1"/>
          <p:nvPr>
            <p:ph type="title"/>
          </p:nvPr>
        </p:nvSpPr>
        <p:spPr>
          <a:xfrm>
            <a:off x="3958828" y="9554765"/>
            <a:ext cx="16466344" cy="2000251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34" name="內文層級一…"/>
          <p:cNvSpPr txBox="1"/>
          <p:nvPr>
            <p:ph type="body" sz="quarter" idx="1"/>
          </p:nvPr>
        </p:nvSpPr>
        <p:spPr>
          <a:xfrm>
            <a:off x="3958828" y="11537156"/>
            <a:ext cx="16466344" cy="180379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3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中央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大標題文字"/>
          <p:cNvSpPr txBox="1"/>
          <p:nvPr>
            <p:ph type="title"/>
          </p:nvPr>
        </p:nvSpPr>
        <p:spPr>
          <a:xfrm>
            <a:off x="3958828" y="4768453"/>
            <a:ext cx="16466344" cy="416123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4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直式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影像"/>
          <p:cNvSpPr/>
          <p:nvPr>
            <p:ph type="pic" sz="half" idx="13"/>
          </p:nvPr>
        </p:nvSpPr>
        <p:spPr>
          <a:xfrm>
            <a:off x="12174140" y="875109"/>
            <a:ext cx="8286751" cy="1198364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51" name="大標題文字"/>
          <p:cNvSpPr txBox="1"/>
          <p:nvPr>
            <p:ph type="title"/>
          </p:nvPr>
        </p:nvSpPr>
        <p:spPr>
          <a:xfrm>
            <a:off x="3958828" y="2375296"/>
            <a:ext cx="7875985" cy="4911329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52" name="內文層級一…"/>
          <p:cNvSpPr txBox="1"/>
          <p:nvPr>
            <p:ph type="body" sz="quarter" idx="1"/>
          </p:nvPr>
        </p:nvSpPr>
        <p:spPr>
          <a:xfrm>
            <a:off x="3958828" y="7643812"/>
            <a:ext cx="7875985" cy="5054204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5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61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與項目符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69" name="內文層級一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7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、項目符號與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影像"/>
          <p:cNvSpPr/>
          <p:nvPr>
            <p:ph type="pic" sz="half" idx="13"/>
          </p:nvPr>
        </p:nvSpPr>
        <p:spPr>
          <a:xfrm>
            <a:off x="12495609" y="3643312"/>
            <a:ext cx="7983141" cy="9215438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8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79" name="內文層級一…"/>
          <p:cNvSpPr txBox="1"/>
          <p:nvPr>
            <p:ph type="body" sz="half" idx="1"/>
          </p:nvPr>
        </p:nvSpPr>
        <p:spPr>
          <a:xfrm>
            <a:off x="3958828" y="3696890"/>
            <a:ext cx="7875985" cy="9108282"/>
          </a:xfrm>
          <a:prstGeom prst="rect">
            <a:avLst/>
          </a:prstGeom>
        </p:spPr>
        <p:txBody>
          <a:bodyPr/>
          <a:lstStyle>
            <a:lvl1pPr marL="5413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1pPr>
            <a:lvl2pPr marL="9350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2pPr>
            <a:lvl3pPr marL="13287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3pPr>
            <a:lvl4pPr marL="17224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4pPr>
            <a:lvl5pPr marL="21161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項目符號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內文層級一…"/>
          <p:cNvSpPr txBox="1"/>
          <p:nvPr>
            <p:ph type="body" idx="1"/>
          </p:nvPr>
        </p:nvSpPr>
        <p:spPr>
          <a:xfrm>
            <a:off x="3958828" y="910828"/>
            <a:ext cx="16466344" cy="11894344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一頁三張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影像"/>
          <p:cNvSpPr/>
          <p:nvPr>
            <p:ph type="pic" sz="quarter" idx="13"/>
          </p:nvPr>
        </p:nvSpPr>
        <p:spPr>
          <a:xfrm>
            <a:off x="12245578" y="6893718"/>
            <a:ext cx="8233172" cy="596503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6" name="影像"/>
          <p:cNvSpPr/>
          <p:nvPr>
            <p:ph type="pic" sz="quarter" idx="14"/>
          </p:nvPr>
        </p:nvSpPr>
        <p:spPr>
          <a:xfrm>
            <a:off x="12245577" y="901898"/>
            <a:ext cx="8233173" cy="596503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7" name="影像"/>
          <p:cNvSpPr/>
          <p:nvPr>
            <p:ph type="pic" sz="half" idx="15"/>
          </p:nvPr>
        </p:nvSpPr>
        <p:spPr>
          <a:xfrm>
            <a:off x="3923109" y="875109"/>
            <a:ext cx="8286751" cy="1198364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名言語錄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–王大明"/>
          <p:cNvSpPr txBox="1"/>
          <p:nvPr>
            <p:ph type="body" sz="quarter" idx="13"/>
          </p:nvPr>
        </p:nvSpPr>
        <p:spPr>
          <a:xfrm>
            <a:off x="5923359" y="9340453"/>
            <a:ext cx="12519423" cy="93027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4400"/>
            </a:lvl1pPr>
          </a:lstStyle>
          <a:p>
            <a:pPr/>
            <a:r>
              <a:t>–王大明</a:t>
            </a:r>
          </a:p>
        </p:txBody>
      </p:sp>
      <p:sp>
        <p:nvSpPr>
          <p:cNvPr id="106" name="「在此輸入名言語錄」"/>
          <p:cNvSpPr txBox="1"/>
          <p:nvPr>
            <p:ph type="body" sz="quarter" idx="14"/>
          </p:nvPr>
        </p:nvSpPr>
        <p:spPr>
          <a:xfrm>
            <a:off x="5923359" y="5878115"/>
            <a:ext cx="12519423" cy="12096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3300"/>
              </a:spcBef>
              <a:buSzTx/>
              <a:buNone/>
            </a:lvl1pPr>
          </a:lstStyle>
          <a:p>
            <a:pPr/>
            <a:r>
              <a:t>「在此輸入名言語錄」</a:t>
            </a:r>
          </a:p>
        </p:txBody>
      </p:sp>
      <p:sp>
        <p:nvSpPr>
          <p:cNvPr id="107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影像"/>
          <p:cNvSpPr/>
          <p:nvPr>
            <p:ph type="pic" idx="13"/>
          </p:nvPr>
        </p:nvSpPr>
        <p:spPr>
          <a:xfrm>
            <a:off x="3048000" y="0"/>
            <a:ext cx="18288001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lemon.png" descr="lemon.png"/>
          <p:cNvPicPr>
            <a:picLocks noChangeAspect="1"/>
          </p:cNvPicPr>
          <p:nvPr/>
        </p:nvPicPr>
        <p:blipFill>
          <a:blip r:embed="rId3">
            <a:alphaModFix amt="7070"/>
            <a:extLst/>
          </a:blip>
          <a:stretch>
            <a:fillRect/>
          </a:stretch>
        </p:blipFill>
        <p:spPr>
          <a:xfrm>
            <a:off x="10270163" y="3356358"/>
            <a:ext cx="3522036" cy="4326603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www.hibijapanese.com"/>
          <p:cNvSpPr txBox="1"/>
          <p:nvPr/>
        </p:nvSpPr>
        <p:spPr>
          <a:xfrm>
            <a:off x="6636234" y="8406252"/>
            <a:ext cx="11111532" cy="650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4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www.hibijapanese.com</a:t>
            </a:r>
          </a:p>
        </p:txBody>
      </p:sp>
      <p:sp>
        <p:nvSpPr>
          <p:cNvPr id="131" name="零檬聲些"/>
          <p:cNvSpPr txBox="1"/>
          <p:nvPr/>
        </p:nvSpPr>
        <p:spPr>
          <a:xfrm>
            <a:off x="11098212" y="7719233"/>
            <a:ext cx="2187576" cy="650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4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零檬聲些</a:t>
            </a:r>
          </a:p>
        </p:txBody>
      </p:sp>
      <p:sp>
        <p:nvSpPr>
          <p:cNvPr id="132" name="幻燈片編號"/>
          <p:cNvSpPr txBox="1"/>
          <p:nvPr>
            <p:ph type="sldNum" sz="quarter" idx="2"/>
          </p:nvPr>
        </p:nvSpPr>
        <p:spPr>
          <a:xfrm>
            <a:off x="11926060" y="13162359"/>
            <a:ext cx="514021" cy="447676"/>
          </a:xfrm>
          <a:prstGeom prst="rect">
            <a:avLst/>
          </a:prstGeom>
        </p:spPr>
        <p:txBody>
          <a:bodyPr anchor="t">
            <a:normAutofit fontScale="100000" lnSpcReduction="0"/>
          </a:bodyPr>
          <a:lstStyle>
            <a:lvl1pPr>
              <a:defRPr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標題文字"/>
          <p:cNvSpPr txBox="1"/>
          <p:nvPr>
            <p:ph type="title"/>
          </p:nvPr>
        </p:nvSpPr>
        <p:spPr>
          <a:xfrm>
            <a:off x="3958828" y="214312"/>
            <a:ext cx="16466344" cy="285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/>
          <a:p>
            <a:pPr/>
            <a:r>
              <a:t>大標題文字</a:t>
            </a:r>
          </a:p>
        </p:txBody>
      </p:sp>
      <p:sp>
        <p:nvSpPr>
          <p:cNvPr id="3" name="內文層級一…"/>
          <p:cNvSpPr txBox="1"/>
          <p:nvPr>
            <p:ph type="body" idx="1"/>
          </p:nvPr>
        </p:nvSpPr>
        <p:spPr>
          <a:xfrm>
            <a:off x="3958828" y="3696890"/>
            <a:ext cx="16466344" cy="9108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" name="幻燈片編號"/>
          <p:cNvSpPr txBox="1"/>
          <p:nvPr>
            <p:ph type="sldNum" sz="quarter" idx="2"/>
          </p:nvPr>
        </p:nvSpPr>
        <p:spPr>
          <a:xfrm>
            <a:off x="11952882" y="13184584"/>
            <a:ext cx="460376" cy="549276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 anchor="b">
            <a:spAutoFit/>
          </a:bodyPr>
          <a:lstStyle>
            <a:lvl1pPr>
              <a:defRPr sz="2400">
                <a:solidFill>
                  <a:srgbClr val="FFFFFF">
                    <a:alpha val="95000"/>
                  </a:srgbClr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</p:sldLayoutIdLst>
  <p:transition xmlns:p14="http://schemas.microsoft.com/office/powerpoint/2010/main" spd="med" advClick="1"/>
  <p:txStyles>
    <p:titleStyle>
      <a:lvl1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9pPr>
    </p:titleStyle>
    <p:bodyStyle>
      <a:lvl1pPr marL="744279" marR="0" indent="-744279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1pPr>
      <a:lvl2pPr marL="1277679" marR="0" indent="-744279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2pPr>
      <a:lvl3pPr marL="18110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3pPr>
      <a:lvl4pPr marL="23444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4pPr>
      <a:lvl5pPr marL="28778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5pPr>
      <a:lvl6pPr marL="34112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6pPr>
      <a:lvl7pPr marL="39446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7pPr>
      <a:lvl8pPr marL="44780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8pPr>
      <a:lvl9pPr marL="50114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9pPr>
    </p:bodyStyle>
    <p:other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audio" Target="../media/media1.m4a"/><Relationship Id="rId11" Type="http://schemas.microsoft.com/office/2007/relationships/media" Target="../media/media1.m4a"/><Relationship Id="rId12" Type="http://schemas.openxmlformats.org/officeDocument/2006/relationships/image" Target="../media/image13.png"/><Relationship Id="rId13" Type="http://schemas.openxmlformats.org/officeDocument/2006/relationships/audio" Target="../media/media2.m4a"/><Relationship Id="rId14" Type="http://schemas.microsoft.com/office/2007/relationships/media" Target="../media/media2.m4a"/><Relationship Id="rId15" Type="http://schemas.openxmlformats.org/officeDocument/2006/relationships/audio" Target="../media/media3.m4a"/><Relationship Id="rId16" Type="http://schemas.microsoft.com/office/2007/relationships/media" Target="../media/media3.m4a"/><Relationship Id="rId17" Type="http://schemas.openxmlformats.org/officeDocument/2006/relationships/audio" Target="../media/media4.m4a"/><Relationship Id="rId18" Type="http://schemas.microsoft.com/office/2007/relationships/media" Target="../media/media4.m4a"/><Relationship Id="rId19" Type="http://schemas.openxmlformats.org/officeDocument/2006/relationships/audio" Target="../media/media5.m4a"/><Relationship Id="rId20" Type="http://schemas.microsoft.com/office/2007/relationships/media" Target="../media/media5.m4a"/><Relationship Id="rId21" Type="http://schemas.openxmlformats.org/officeDocument/2006/relationships/audio" Target="../media/media6.m4a"/><Relationship Id="rId22" Type="http://schemas.microsoft.com/office/2007/relationships/media" Target="../media/media6.m4a"/><Relationship Id="rId23" Type="http://schemas.openxmlformats.org/officeDocument/2006/relationships/audio" Target="../media/media7.m4a"/><Relationship Id="rId24" Type="http://schemas.microsoft.com/office/2007/relationships/media" Target="../media/media7.m4a"/><Relationship Id="rId25" Type="http://schemas.openxmlformats.org/officeDocument/2006/relationships/audio" Target="../media/media8.m4a"/><Relationship Id="rId26" Type="http://schemas.microsoft.com/office/2007/relationships/media" Target="../media/media8.m4a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audio" Target="../media/media9.m4a"/><Relationship Id="rId3" Type="http://schemas.microsoft.com/office/2007/relationships/media" Target="../media/media9.m4a"/><Relationship Id="rId4" Type="http://schemas.openxmlformats.org/officeDocument/2006/relationships/image" Target="../media/image13.png"/><Relationship Id="rId5" Type="http://schemas.openxmlformats.org/officeDocument/2006/relationships/audio" Target="../media/media10.m4a"/><Relationship Id="rId6" Type="http://schemas.microsoft.com/office/2007/relationships/media" Target="../media/media10.m4a"/><Relationship Id="rId7" Type="http://schemas.openxmlformats.org/officeDocument/2006/relationships/audio" Target="../media/media11.m4a"/><Relationship Id="rId8" Type="http://schemas.microsoft.com/office/2007/relationships/media" Target="../media/media11.m4a"/><Relationship Id="rId9" Type="http://schemas.openxmlformats.org/officeDocument/2006/relationships/audio" Target="../media/media12.m4a"/><Relationship Id="rId10" Type="http://schemas.microsoft.com/office/2007/relationships/media" Target="../media/media12.m4a"/><Relationship Id="rId11" Type="http://schemas.openxmlformats.org/officeDocument/2006/relationships/audio" Target="../media/media13.m4a"/><Relationship Id="rId12" Type="http://schemas.microsoft.com/office/2007/relationships/media" Target="../media/media13.m4a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audio" Target="../media/media9.m4a"/><Relationship Id="rId9" Type="http://schemas.microsoft.com/office/2007/relationships/media" Target="../media/media9.m4a"/><Relationship Id="rId10" Type="http://schemas.openxmlformats.org/officeDocument/2006/relationships/image" Target="../media/image13.png"/><Relationship Id="rId11" Type="http://schemas.openxmlformats.org/officeDocument/2006/relationships/audio" Target="../media/media10.m4a"/><Relationship Id="rId12" Type="http://schemas.microsoft.com/office/2007/relationships/media" Target="../media/media10.m4a"/><Relationship Id="rId13" Type="http://schemas.openxmlformats.org/officeDocument/2006/relationships/audio" Target="../media/media11.m4a"/><Relationship Id="rId14" Type="http://schemas.microsoft.com/office/2007/relationships/media" Target="../media/media11.m4a"/><Relationship Id="rId15" Type="http://schemas.openxmlformats.org/officeDocument/2006/relationships/audio" Target="../media/media12.m4a"/><Relationship Id="rId16" Type="http://schemas.microsoft.com/office/2007/relationships/media" Target="../media/media12.m4a"/><Relationship Id="rId17" Type="http://schemas.openxmlformats.org/officeDocument/2006/relationships/audio" Target="../media/media13.m4a"/><Relationship Id="rId18" Type="http://schemas.microsoft.com/office/2007/relationships/media" Target="../media/media13.m4a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audio" Target="../media/media14.m4a"/><Relationship Id="rId3" Type="http://schemas.microsoft.com/office/2007/relationships/media" Target="../media/media14.m4a"/><Relationship Id="rId4" Type="http://schemas.openxmlformats.org/officeDocument/2006/relationships/image" Target="../media/image13.png"/><Relationship Id="rId5" Type="http://schemas.openxmlformats.org/officeDocument/2006/relationships/audio" Target="../media/media15.m4a"/><Relationship Id="rId6" Type="http://schemas.microsoft.com/office/2007/relationships/media" Target="../media/media15.m4a"/><Relationship Id="rId7" Type="http://schemas.openxmlformats.org/officeDocument/2006/relationships/audio" Target="../media/media16.m4a"/><Relationship Id="rId8" Type="http://schemas.microsoft.com/office/2007/relationships/media" Target="../media/media16.m4a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audio" Target="../media/media14.m4a"/><Relationship Id="rId6" Type="http://schemas.microsoft.com/office/2007/relationships/media" Target="../media/media14.m4a"/><Relationship Id="rId7" Type="http://schemas.openxmlformats.org/officeDocument/2006/relationships/image" Target="../media/image13.png"/><Relationship Id="rId8" Type="http://schemas.openxmlformats.org/officeDocument/2006/relationships/audio" Target="../media/media15.m4a"/><Relationship Id="rId9" Type="http://schemas.microsoft.com/office/2007/relationships/media" Target="../media/media15.m4a"/><Relationship Id="rId10" Type="http://schemas.openxmlformats.org/officeDocument/2006/relationships/audio" Target="../media/media16.m4a"/><Relationship Id="rId11" Type="http://schemas.microsoft.com/office/2007/relationships/media" Target="../media/media16.m4a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8" Type="http://schemas.openxmlformats.org/officeDocument/2006/relationships/audio" Target="../media/media17.m4a"/><Relationship Id="rId9" Type="http://schemas.microsoft.com/office/2007/relationships/media" Target="../media/media17.m4a"/><Relationship Id="rId10" Type="http://schemas.openxmlformats.org/officeDocument/2006/relationships/image" Target="../media/image13.png"/><Relationship Id="rId11" Type="http://schemas.openxmlformats.org/officeDocument/2006/relationships/audio" Target="../media/media10.m4a"/><Relationship Id="rId12" Type="http://schemas.microsoft.com/office/2007/relationships/media" Target="../media/media10.m4a"/><Relationship Id="rId13" Type="http://schemas.openxmlformats.org/officeDocument/2006/relationships/audio" Target="../media/media18.m4a"/><Relationship Id="rId14" Type="http://schemas.microsoft.com/office/2007/relationships/media" Target="../media/media18.m4a"/><Relationship Id="rId15" Type="http://schemas.openxmlformats.org/officeDocument/2006/relationships/audio" Target="../media/media19.m4a"/><Relationship Id="rId16" Type="http://schemas.microsoft.com/office/2007/relationships/media" Target="../media/media19.m4a"/><Relationship Id="rId17" Type="http://schemas.openxmlformats.org/officeDocument/2006/relationships/audio" Target="../media/media20.m4a"/><Relationship Id="rId18" Type="http://schemas.microsoft.com/office/2007/relationships/media" Target="../media/media20.m4a"/><Relationship Id="rId19" Type="http://schemas.openxmlformats.org/officeDocument/2006/relationships/audio" Target="../media/media21.m4a"/><Relationship Id="rId20" Type="http://schemas.microsoft.com/office/2007/relationships/media" Target="../media/media21.m4a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audio" Target="../media/media22.m4a"/><Relationship Id="rId8" Type="http://schemas.microsoft.com/office/2007/relationships/media" Target="../media/media22.m4a"/><Relationship Id="rId9" Type="http://schemas.openxmlformats.org/officeDocument/2006/relationships/image" Target="../media/image13.png"/><Relationship Id="rId10" Type="http://schemas.openxmlformats.org/officeDocument/2006/relationships/audio" Target="../media/media11.m4a"/><Relationship Id="rId11" Type="http://schemas.microsoft.com/office/2007/relationships/media" Target="../media/media11.m4a"/><Relationship Id="rId12" Type="http://schemas.openxmlformats.org/officeDocument/2006/relationships/audio" Target="../media/media23.m4a"/><Relationship Id="rId13" Type="http://schemas.microsoft.com/office/2007/relationships/media" Target="../media/media23.m4a"/><Relationship Id="rId14" Type="http://schemas.openxmlformats.org/officeDocument/2006/relationships/audio" Target="../media/media24.m4a"/><Relationship Id="rId15" Type="http://schemas.microsoft.com/office/2007/relationships/media" Target="../media/media24.m4a"/><Relationship Id="rId16" Type="http://schemas.openxmlformats.org/officeDocument/2006/relationships/audio" Target="../media/media25.m4a"/><Relationship Id="rId17" Type="http://schemas.microsoft.com/office/2007/relationships/media" Target="../media/media25.m4a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7" Type="http://schemas.openxmlformats.org/officeDocument/2006/relationships/audio" Target="../media/media26.m4a"/><Relationship Id="rId8" Type="http://schemas.microsoft.com/office/2007/relationships/media" Target="../media/media26.m4a"/><Relationship Id="rId9" Type="http://schemas.openxmlformats.org/officeDocument/2006/relationships/image" Target="../media/image13.png"/><Relationship Id="rId10" Type="http://schemas.openxmlformats.org/officeDocument/2006/relationships/audio" Target="../media/media27.m4a"/><Relationship Id="rId11" Type="http://schemas.microsoft.com/office/2007/relationships/media" Target="../media/media27.m4a"/><Relationship Id="rId12" Type="http://schemas.openxmlformats.org/officeDocument/2006/relationships/audio" Target="../media/media28.m4a"/><Relationship Id="rId13" Type="http://schemas.microsoft.com/office/2007/relationships/media" Target="../media/media28.m4a"/><Relationship Id="rId14" Type="http://schemas.openxmlformats.org/officeDocument/2006/relationships/audio" Target="../media/media29.m4a"/><Relationship Id="rId15" Type="http://schemas.microsoft.com/office/2007/relationships/media" Target="../media/media29.m4a"/><Relationship Id="rId16" Type="http://schemas.openxmlformats.org/officeDocument/2006/relationships/audio" Target="../media/media14.m4a"/><Relationship Id="rId17" Type="http://schemas.microsoft.com/office/2007/relationships/media" Target="../media/media14.m4a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2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audio" Target="../media/media30.m4a"/><Relationship Id="rId8" Type="http://schemas.microsoft.com/office/2007/relationships/media" Target="../media/media30.m4a"/><Relationship Id="rId9" Type="http://schemas.openxmlformats.org/officeDocument/2006/relationships/image" Target="../media/image13.png"/><Relationship Id="rId10" Type="http://schemas.openxmlformats.org/officeDocument/2006/relationships/audio" Target="../media/media31.m4a"/><Relationship Id="rId11" Type="http://schemas.microsoft.com/office/2007/relationships/media" Target="../media/media31.m4a"/><Relationship Id="rId12" Type="http://schemas.openxmlformats.org/officeDocument/2006/relationships/audio" Target="../media/media16.m4a"/><Relationship Id="rId13" Type="http://schemas.microsoft.com/office/2007/relationships/media" Target="../media/media16.m4a"/><Relationship Id="rId14" Type="http://schemas.openxmlformats.org/officeDocument/2006/relationships/audio" Target="../media/media32.m4a"/><Relationship Id="rId15" Type="http://schemas.microsoft.com/office/2007/relationships/media" Target="../media/media32.m4a"/><Relationship Id="rId16" Type="http://schemas.openxmlformats.org/officeDocument/2006/relationships/audio" Target="../media/media33.m4a"/><Relationship Id="rId17" Type="http://schemas.microsoft.com/office/2007/relationships/media" Target="../media/media33.m4a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影像" descr="影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19192" y="4027699"/>
            <a:ext cx="2619546" cy="188883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影像" descr="影像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639587" y="3811165"/>
            <a:ext cx="1227051" cy="268848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影像" descr="影像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928390" y="3864441"/>
            <a:ext cx="2426527" cy="235069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4" name="影像" descr="影像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5666240" y="3835293"/>
            <a:ext cx="2298997" cy="264022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影像" descr="影像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9794140" y="3855361"/>
            <a:ext cx="2743630" cy="221972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影像" descr="影像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393334" y="8406252"/>
            <a:ext cx="2785629" cy="28704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影像" descr="影像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0769138" y="8987572"/>
            <a:ext cx="2845724" cy="189479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影像" descr="影像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20149625" y="8759757"/>
            <a:ext cx="2032661" cy="2188203"/>
          </a:xfrm>
          <a:prstGeom prst="rect">
            <a:avLst/>
          </a:prstGeom>
          <a:ln w="12700">
            <a:miter lim="400000"/>
          </a:ln>
        </p:spPr>
      </p:pic>
      <p:sp>
        <p:nvSpPr>
          <p:cNvPr id="149" name="總結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總結</a:t>
            </a:r>
          </a:p>
        </p:txBody>
      </p:sp>
      <p:pic>
        <p:nvPicPr>
          <p:cNvPr id="150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3845718" y="66555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8155780" y="66555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17323592" y="6488906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21728904" y="66079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12942092" y="6536531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音訊錄製.m4a" descr="音訊錄製.m4a"/>
          <p:cNvPicPr>
            <a:picLocks noChangeAspect="0"/>
          </p:cNvPicPr>
          <p:nvPr>
            <a:audioFile r:link="rId21"/>
            <p:extLst>
              <p:ext uri="{DAA4B4D4-6D71-4841-9C94-3DE7FCFB9230}">
                <p14:media xmlns:p14="http://schemas.microsoft.com/office/powerpoint/2010/main" r:embed="rId22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4036218" y="1103709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音訊錄製.m4a" descr="音訊錄製.m4a"/>
          <p:cNvPicPr>
            <a:picLocks noChangeAspect="0"/>
          </p:cNvPicPr>
          <p:nvPr>
            <a:audioFile r:link="rId23"/>
            <p:extLst>
              <p:ext uri="{DAA4B4D4-6D71-4841-9C94-3DE7FCFB9230}">
                <p14:media xmlns:p14="http://schemas.microsoft.com/office/powerpoint/2010/main" r:embed="rId24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12870655" y="1103709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音訊錄製.m4a" descr="音訊錄製.m4a"/>
          <p:cNvPicPr>
            <a:picLocks noChangeAspect="0"/>
          </p:cNvPicPr>
          <p:nvPr>
            <a:audioFile r:link="rId25"/>
            <p:extLst>
              <p:ext uri="{DAA4B4D4-6D71-4841-9C94-3DE7FCFB9230}">
                <p14:media xmlns:p14="http://schemas.microsoft.com/office/powerpoint/2010/main" r:embed="rId26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21562217" y="11156155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00000" fill="hold"/>
                                        <p:tgtEl>
                                          <p:spTgt spid="1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00000" fill="hold"/>
                                        <p:tgtEl>
                                          <p:spTgt spid="1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00000" fill="hold"/>
                                        <p:tgtEl>
                                          <p:spTgt spid="1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00000" fill="hold"/>
                                        <p:tgtEl>
                                          <p:spTgt spid="1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000000" fill="hold"/>
                                        <p:tgtEl>
                                          <p:spTgt spid="1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000000" fill="hold"/>
                                        <p:tgtEl>
                                          <p:spTgt spid="1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ntr" nodeType="click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Class="mediacall" nodeType="clickEffect" presetSubtype="0" presetID="1" grpId="1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1000000" fill="hold"/>
                                        <p:tgtEl>
                                          <p:spTgt spid="1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Class="entr" nodeType="clickEffect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Class="mediacall" nodeType="clickEffect" presetSubtype="0" presetID="1" grpId="1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1088322" fill="hold"/>
                                        <p:tgtEl>
                                          <p:spTgt spid="1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67" fill="hold" display="0">
                  <p:stCondLst>
                    <p:cond delay="indefinite"/>
                  </p:stCondLst>
                </p:cTn>
                <p:tgtEl>
                  <p:spTgt spid="150"/>
                </p:tgtEl>
              </p:cMediaNode>
            </p:audio>
            <p:audio isNarration="0">
              <p:cMediaNode mute="0" showWhenStopped="0" numSld="1" vol="100000">
                <p:cTn id="68" fill="hold" display="0">
                  <p:stCondLst>
                    <p:cond delay="indefinite"/>
                  </p:stCondLst>
                </p:cTn>
                <p:tgtEl>
                  <p:spTgt spid="153"/>
                </p:tgtEl>
              </p:cMediaNode>
            </p:audio>
            <p:audio isNarration="0">
              <p:cMediaNode mute="0" showWhenStopped="0" numSld="1" vol="100000">
                <p:cTn id="69" fill="hold" display="0">
                  <p:stCondLst>
                    <p:cond delay="indefinite"/>
                  </p:stCondLst>
                </p:cTn>
                <p:tgtEl>
                  <p:spTgt spid="152"/>
                </p:tgtEl>
              </p:cMediaNode>
            </p:audio>
            <p:audio isNarration="0">
              <p:cMediaNode mute="0" showWhenStopped="0" numSld="1" vol="100000">
                <p:cTn id="70" fill="hold" display="0">
                  <p:stCondLst>
                    <p:cond delay="indefinite"/>
                  </p:stCondLst>
                </p:cTn>
                <p:tgtEl>
                  <p:spTgt spid="151"/>
                </p:tgtEl>
              </p:cMediaNode>
            </p:audio>
            <p:audio isNarration="0">
              <p:cMediaNode mute="0" showWhenStopped="0" numSld="1" vol="100000">
                <p:cTn id="71" fill="hold" display="0">
                  <p:stCondLst>
                    <p:cond delay="indefinite"/>
                  </p:stCondLst>
                </p:cTn>
                <p:tgtEl>
                  <p:spTgt spid="156"/>
                </p:tgtEl>
              </p:cMediaNode>
            </p:audio>
            <p:audio isNarration="0">
              <p:cMediaNode mute="0" showWhenStopped="0" numSld="1" vol="100000">
                <p:cTn id="72" fill="hold" display="0">
                  <p:stCondLst>
                    <p:cond delay="indefinite"/>
                  </p:stCondLst>
                </p:cTn>
                <p:tgtEl>
                  <p:spTgt spid="157"/>
                </p:tgtEl>
              </p:cMediaNode>
            </p:audio>
            <p:audio isNarration="0">
              <p:cMediaNode mute="0" showWhenStopped="0" numSld="1" vol="100000">
                <p:cTn id="73" fill="hold" display="0">
                  <p:stCondLst>
                    <p:cond delay="indefinite"/>
                  </p:stCondLst>
                </p:cTn>
                <p:tgtEl>
                  <p:spTgt spid="155"/>
                </p:tgtEl>
              </p:cMediaNode>
            </p:audio>
            <p:audio isNarration="0">
              <p:cMediaNode mute="0" showWhenStopped="0" numSld="1" vol="100000">
                <p:cTn id="74" fill="hold" display="0">
                  <p:stCondLst>
                    <p:cond delay="indefinite"/>
                  </p:stCondLst>
                </p:cTn>
                <p:tgtEl>
                  <p:spTgt spid="154"/>
                </p:tgtEl>
              </p:cMediaNode>
            </p:audio>
          </p:childTnLst>
        </p:cTn>
      </p:par>
    </p:tnLst>
    <p:bldLst>
      <p:bldP build="whole" bldLvl="1" animBg="1" rev="0" advAuto="0" spid="146" grpId="11"/>
      <p:bldP build="whole" bldLvl="1" animBg="1" rev="0" advAuto="0" spid="143" grpId="5"/>
      <p:bldP build="whole" bldLvl="1" animBg="1" rev="0" advAuto="0" spid="141" grpId="1"/>
      <p:bldP build="whole" bldLvl="1" animBg="1" rev="0" advAuto="0" spid="142" grpId="3"/>
      <p:bldP build="whole" bldLvl="1" animBg="1" rev="0" advAuto="0" spid="145" grpId="9"/>
      <p:bldP build="whole" bldLvl="1" animBg="1" rev="0" advAuto="0" spid="147" grpId="13"/>
      <p:bldP build="whole" bldLvl="1" animBg="1" rev="0" advAuto="0" spid="144" grpId="7"/>
      <p:bldP build="whole" bldLvl="1" animBg="1" rev="0" advAuto="0" spid="148" grpId="1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モニター"/>
          <p:cNvSpPr txBox="1"/>
          <p:nvPr/>
        </p:nvSpPr>
        <p:spPr>
          <a:xfrm>
            <a:off x="11743526" y="7877983"/>
            <a:ext cx="8630057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54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モニター </a:t>
            </a:r>
          </a:p>
        </p:txBody>
      </p:sp>
      <p:sp>
        <p:nvSpPr>
          <p:cNvPr id="160" name="メモ"/>
          <p:cNvSpPr txBox="1"/>
          <p:nvPr/>
        </p:nvSpPr>
        <p:spPr>
          <a:xfrm>
            <a:off x="3655218" y="7877983"/>
            <a:ext cx="7447361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メモ</a:t>
            </a:r>
          </a:p>
        </p:txBody>
      </p:sp>
      <p:sp>
        <p:nvSpPr>
          <p:cNvPr id="161" name="ハム"/>
          <p:cNvSpPr txBox="1"/>
          <p:nvPr/>
        </p:nvSpPr>
        <p:spPr>
          <a:xfrm>
            <a:off x="8468320" y="4198952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ハム</a:t>
            </a:r>
          </a:p>
        </p:txBody>
      </p:sp>
      <p:sp>
        <p:nvSpPr>
          <p:cNvPr id="162" name="マスク"/>
          <p:cNvSpPr txBox="1"/>
          <p:nvPr/>
        </p:nvSpPr>
        <p:spPr>
          <a:xfrm>
            <a:off x="3655218" y="1017984"/>
            <a:ext cx="7447361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マスク</a:t>
            </a:r>
          </a:p>
        </p:txBody>
      </p:sp>
      <p:sp>
        <p:nvSpPr>
          <p:cNvPr id="163" name="ミキサー"/>
          <p:cNvSpPr txBox="1"/>
          <p:nvPr/>
        </p:nvSpPr>
        <p:spPr>
          <a:xfrm>
            <a:off x="12069167" y="1017984"/>
            <a:ext cx="7978776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54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ミキサー</a:t>
            </a:r>
          </a:p>
        </p:txBody>
      </p:sp>
      <p:sp>
        <p:nvSpPr>
          <p:cNvPr id="164" name="認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認字</a:t>
            </a:r>
          </a:p>
        </p:txBody>
      </p:sp>
      <p:pic>
        <p:nvPicPr>
          <p:cNvPr id="165" name="音訊錄製.m4a" descr="音訊錄製.m4a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0060780" y="37980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" name="音訊錄製.m4a" descr="音訊錄製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8442779" y="3631406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4227968" y="67984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" name="音訊錄製.m4a" descr="音訊錄製.m4a"/>
          <p:cNvPicPr>
            <a:picLocks noChangeAspect="0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9608342" y="106799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9681029" y="1051321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9999" fill="hold"/>
                                        <p:tgtEl>
                                          <p:spTgt spid="1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240000" fill="hold"/>
                                        <p:tgtEl>
                                          <p:spTgt spid="1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mediacall" nodeType="clickEffect" presetSubtype="0" presetID="1" grpId="5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018321" fill="hold"/>
                                        <p:tgtEl>
                                          <p:spTgt spid="1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mediacall" nodeType="clickEffect" presetSubtype="0" presetID="1" grpId="7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024988" fill="hold"/>
                                        <p:tgtEl>
                                          <p:spTgt spid="1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mediacall" nodeType="clickEffect" presetSubtype="0" presetID="1" grpId="9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246666" fill="hold"/>
                                        <p:tgtEl>
                                          <p:spTgt spid="1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39" fill="hold" display="0">
                  <p:stCondLst>
                    <p:cond delay="indefinite"/>
                  </p:stCondLst>
                </p:cTn>
                <p:tgtEl>
                  <p:spTgt spid="167"/>
                </p:tgtEl>
              </p:cMediaNode>
            </p:audio>
            <p:audio isNarration="0">
              <p:cMediaNode mute="0" showWhenStopped="0" numSld="1" vol="100000">
                <p:cTn id="40" fill="hold" display="0">
                  <p:stCondLst>
                    <p:cond delay="indefinite"/>
                  </p:stCondLst>
                </p:cTn>
                <p:tgtEl>
                  <p:spTgt spid="165"/>
                </p:tgtEl>
              </p:cMediaNode>
            </p:audio>
            <p:audio isNarration="0">
              <p:cMediaNode mute="0" showWhenStopped="0" numSld="1" vol="100000">
                <p:cTn id="41" fill="hold" display="0">
                  <p:stCondLst>
                    <p:cond delay="indefinite"/>
                  </p:stCondLst>
                </p:cTn>
                <p:tgtEl>
                  <p:spTgt spid="168"/>
                </p:tgtEl>
              </p:cMediaNode>
            </p:audio>
            <p:audio isNarration="0">
              <p:cMediaNode mute="0" showWhenStopped="0" numSld="1" vol="100000">
                <p:cTn id="42" fill="hold" display="0">
                  <p:stCondLst>
                    <p:cond delay="indefinite"/>
                  </p:stCondLst>
                </p:cTn>
                <p:tgtEl>
                  <p:spTgt spid="169"/>
                </p:tgtEl>
              </p:cMediaNode>
            </p:audio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166"/>
                </p:tgtEl>
              </p:cMediaNode>
            </p:audio>
          </p:childTnLst>
        </p:cTn>
      </p:par>
    </p:tnLst>
    <p:bldLst>
      <p:bldP build="whole" bldLvl="1" animBg="1" rev="0" advAuto="0" spid="160" grpId="6"/>
      <p:bldP build="whole" bldLvl="1" animBg="1" rev="0" advAuto="0" spid="161" grpId="4"/>
      <p:bldP build="whole" bldLvl="1" animBg="1" rev="0" advAuto="0" spid="163" grpId="2"/>
      <p:bldP build="whole" bldLvl="1" animBg="1" rev="0" advAuto="0" spid="159" grpId="8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看圖說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看圖說字</a:t>
            </a:r>
          </a:p>
        </p:txBody>
      </p:sp>
      <p:pic>
        <p:nvPicPr>
          <p:cNvPr id="172" name="computer_monitor.png" descr="computer_monitor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352962" y="8306873"/>
            <a:ext cx="5720742" cy="49913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cork_board_paper6.png" descr="cork_board_paper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826147" y="8576287"/>
            <a:ext cx="5521737" cy="445252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4" name="kunsei_ham.png" descr="kunsei_ham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331629" y="4169252"/>
            <a:ext cx="5720742" cy="537749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7" name="群組"/>
          <p:cNvGrpSpPr/>
          <p:nvPr/>
        </p:nvGrpSpPr>
        <p:grpSpPr>
          <a:xfrm>
            <a:off x="15108220" y="680952"/>
            <a:ext cx="6210226" cy="4759830"/>
            <a:chOff x="0" y="0"/>
            <a:chExt cx="6210224" cy="4759828"/>
          </a:xfrm>
        </p:grpSpPr>
        <p:pic>
          <p:nvPicPr>
            <p:cNvPr id="175" name="cooking_dendou_mixer.png" descr="cooking_dendou_mixer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905004" y="986452"/>
              <a:ext cx="3305221" cy="33052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6" name="mixer.png" descr="mixer.png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0"/>
              <a:ext cx="3569872" cy="475982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78" name="pleats_mask_hida.png" descr="pleats_mask_hida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644365" y="515474"/>
            <a:ext cx="5885301" cy="509078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9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322467" y="42267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0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9800092" y="4298156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204156" y="7203281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9227342" y="1122759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1014529" y="11584780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39999" fill="hold"/>
                                        <p:tgtEl>
                                          <p:spTgt spid="1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40000" fill="hold"/>
                                        <p:tgtEl>
                                          <p:spTgt spid="1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18321" fill="hold"/>
                                        <p:tgtEl>
                                          <p:spTgt spid="1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24988" fill="hold"/>
                                        <p:tgtEl>
                                          <p:spTgt spid="18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246666" fill="hold"/>
                                        <p:tgtEl>
                                          <p:spTgt spid="1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180"/>
                </p:tgtEl>
              </p:cMediaNode>
            </p:audio>
            <p:audio isNarration="0">
              <p:cMediaNode mute="0" showWhenStopped="0" numSld="1" vol="100000">
                <p:cTn id="44" fill="hold" display="0">
                  <p:stCondLst>
                    <p:cond delay="indefinite"/>
                  </p:stCondLst>
                </p:cTn>
                <p:tgtEl>
                  <p:spTgt spid="182"/>
                </p:tgtEl>
              </p:cMediaNode>
            </p:audio>
            <p:audio isNarration="0">
              <p:cMediaNode mute="0" showWhenStopped="0" numSld="1" vol="100000">
                <p:cTn id="45" fill="hold" display="0">
                  <p:stCondLst>
                    <p:cond delay="indefinite"/>
                  </p:stCondLst>
                </p:cTn>
                <p:tgtEl>
                  <p:spTgt spid="183"/>
                </p:tgtEl>
              </p:cMediaNode>
            </p:audio>
            <p:audio isNarration="0">
              <p:cMediaNode mute="0" showWhenStopped="0" numSld="1" vol="100000">
                <p:cTn id="46" fill="hold" display="0">
                  <p:stCondLst>
                    <p:cond delay="indefinite"/>
                  </p:stCondLst>
                </p:cTn>
                <p:tgtEl>
                  <p:spTgt spid="179"/>
                </p:tgtEl>
              </p:cMediaNode>
            </p:audio>
            <p:audio isNarration="0">
              <p:cMediaNode mute="0" showWhenStopped="0" numSld="1" vol="100000">
                <p:cTn id="47" fill="hold" display="0">
                  <p:stCondLst>
                    <p:cond delay="indefinite"/>
                  </p:stCondLst>
                </p:cTn>
                <p:tgtEl>
                  <p:spTgt spid="181"/>
                </p:tgtEl>
              </p:cMediaNode>
            </p:audio>
          </p:childTnLst>
        </p:cTn>
      </p:par>
    </p:tnLst>
    <p:bldLst>
      <p:bldP build="whole" bldLvl="1" animBg="1" rev="0" advAuto="0" spid="173" grpId="7"/>
      <p:bldP build="whole" bldLvl="1" animBg="1" rev="0" advAuto="0" spid="172" grpId="9"/>
      <p:bldP build="whole" bldLvl="1" animBg="1" rev="0" advAuto="0" spid="174" grpId="5"/>
      <p:bldP build="whole" bldLvl="1" animBg="1" rev="0" advAuto="0" spid="178" grpId="1"/>
      <p:bldP build="whole" bldLvl="1" animBg="1" rev="0" advAuto="0" spid="177" grpId="3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ヨーヨー"/>
          <p:cNvSpPr txBox="1"/>
          <p:nvPr/>
        </p:nvSpPr>
        <p:spPr>
          <a:xfrm>
            <a:off x="7491412" y="6956226"/>
            <a:ext cx="9401176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ヨーヨー</a:t>
            </a:r>
          </a:p>
        </p:txBody>
      </p:sp>
      <p:sp>
        <p:nvSpPr>
          <p:cNvPr id="186" name="タイヤ"/>
          <p:cNvSpPr txBox="1"/>
          <p:nvPr/>
        </p:nvSpPr>
        <p:spPr>
          <a:xfrm>
            <a:off x="3440906" y="2080617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タイヤ</a:t>
            </a:r>
          </a:p>
        </p:txBody>
      </p:sp>
      <p:sp>
        <p:nvSpPr>
          <p:cNvPr id="187" name="ユーマ"/>
          <p:cNvSpPr txBox="1"/>
          <p:nvPr/>
        </p:nvSpPr>
        <p:spPr>
          <a:xfrm>
            <a:off x="13495734" y="2080617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ユーマ</a:t>
            </a:r>
          </a:p>
        </p:txBody>
      </p:sp>
      <p:sp>
        <p:nvSpPr>
          <p:cNvPr id="188" name="認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認字</a:t>
            </a:r>
          </a:p>
        </p:txBody>
      </p:sp>
      <p:pic>
        <p:nvPicPr>
          <p:cNvPr id="189" name="音訊錄製.m4a" descr="音訊錄製.m4a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0013155" y="50601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0" name="音訊錄製.m4a" descr="音訊錄製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9657217" y="4774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5585279" y="975121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3333" fill="hold"/>
                                        <p:tgtEl>
                                          <p:spTgt spid="1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214988" fill="hold"/>
                                        <p:tgtEl>
                                          <p:spTgt spid="19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mediacall" nodeType="clickEffect" presetSubtype="0" presetID="1" grpId="5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126666" fill="hold"/>
                                        <p:tgtEl>
                                          <p:spTgt spid="1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23" fill="hold" display="0">
                  <p:stCondLst>
                    <p:cond delay="indefinite"/>
                  </p:stCondLst>
                </p:cTn>
                <p:tgtEl>
                  <p:spTgt spid="190"/>
                </p:tgtEl>
              </p:cMediaNode>
            </p:audio>
            <p:audio isNarration="0">
              <p:cMediaNode mute="0" showWhenStopped="0" numSld="1" vol="100000">
                <p:cTn id="24" fill="hold" display="0">
                  <p:stCondLst>
                    <p:cond delay="indefinite"/>
                  </p:stCondLst>
                </p:cTn>
                <p:tgtEl>
                  <p:spTgt spid="189"/>
                </p:tgtEl>
              </p:cMediaNode>
            </p:audio>
            <p:audio isNarration="0">
              <p:cMediaNode mute="0" showWhenStopped="0" numSld="1" vol="100000">
                <p:cTn id="25" fill="hold" display="0">
                  <p:stCondLst>
                    <p:cond delay="indefinite"/>
                  </p:stCondLst>
                </p:cTn>
                <p:tgtEl>
                  <p:spTgt spid="191"/>
                </p:tgtEl>
              </p:cMediaNode>
            </p:audio>
          </p:childTnLst>
        </p:cTn>
      </p:par>
    </p:tnLst>
    <p:bldLst>
      <p:bldP build="whole" bldLvl="1" animBg="1" rev="0" advAuto="0" spid="187" grpId="2"/>
      <p:bldP build="whole" bldLvl="1" animBg="1" rev="0" advAuto="0" spid="185" grpId="4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yoyo.png" descr="yoy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49463" y="6938072"/>
            <a:ext cx="3885073" cy="4465601"/>
          </a:xfrm>
          <a:prstGeom prst="rect">
            <a:avLst/>
          </a:prstGeom>
          <a:ln w="12700">
            <a:miter lim="400000"/>
          </a:ln>
        </p:spPr>
      </p:pic>
      <p:sp>
        <p:nvSpPr>
          <p:cNvPr id="194" name="看圖說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看圖說字</a:t>
            </a:r>
          </a:p>
        </p:txBody>
      </p:sp>
      <p:pic>
        <p:nvPicPr>
          <p:cNvPr id="195" name="car_tire.png" descr="car_tir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891344" y="2209111"/>
            <a:ext cx="5715001" cy="5715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character_cthulhu_kuturufu.png" descr="character_cthulhu_kuturufu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4359188" y="2119834"/>
            <a:ext cx="5908326" cy="589355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音訊錄製.m4a" descr="音訊錄製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8822530" y="67270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8466592" y="6441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3513592" y="10822780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13333" fill="hold"/>
                                        <p:tgtEl>
                                          <p:spTgt spid="1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mediacall" nodeType="clickEffect" presetSubtype="0" presetID="1" grpId="5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214988" fill="hold"/>
                                        <p:tgtEl>
                                          <p:spTgt spid="1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126666" fill="hold"/>
                                        <p:tgtEl>
                                          <p:spTgt spid="1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27" fill="hold" display="0">
                  <p:stCondLst>
                    <p:cond delay="indefinite"/>
                  </p:stCondLst>
                </p:cTn>
                <p:tgtEl>
                  <p:spTgt spid="199"/>
                </p:tgtEl>
              </p:cMediaNode>
            </p:audio>
            <p:audio isNarration="0">
              <p:cMediaNode mute="0" showWhenStopped="0" numSld="1" vol="100000">
                <p:cTn id="28" fill="hold" display="0">
                  <p:stCondLst>
                    <p:cond delay="indefinite"/>
                  </p:stCondLst>
                </p:cTn>
                <p:tgtEl>
                  <p:spTgt spid="197"/>
                </p:tgtEl>
              </p:cMediaNode>
            </p:audio>
            <p:audio isNarration="0">
              <p:cMediaNode mute="0" showWhenStopped="0" numSld="1" vol="100000">
                <p:cTn id="29" fill="hold" display="0">
                  <p:stCondLst>
                    <p:cond delay="indefinite"/>
                  </p:stCondLst>
                </p:cTn>
                <p:tgtEl>
                  <p:spTgt spid="198"/>
                </p:tgtEl>
              </p:cMediaNode>
            </p:audio>
          </p:childTnLst>
        </p:cTn>
      </p:par>
    </p:tnLst>
    <p:bldLst>
      <p:bldP build="whole" bldLvl="1" animBg="1" rev="0" advAuto="0" spid="195" grpId="1"/>
      <p:bldP build="whole" bldLvl="1" animBg="1" rev="0" advAuto="0" spid="193" grpId="3"/>
      <p:bldP build="whole" bldLvl="1" animBg="1" rev="0" advAuto="0" spid="196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附加內容…"/>
          <p:cNvSpPr txBox="1"/>
          <p:nvPr/>
        </p:nvSpPr>
        <p:spPr>
          <a:xfrm>
            <a:off x="3325812" y="3611563"/>
            <a:ext cx="17732376" cy="64928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sz="20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附加內容</a:t>
            </a:r>
          </a:p>
          <a:p>
            <a:pPr>
              <a:defRPr sz="20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プラスアルファ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マッチ"/>
          <p:cNvSpPr txBox="1"/>
          <p:nvPr/>
        </p:nvSpPr>
        <p:spPr>
          <a:xfrm>
            <a:off x="10036487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マ</a:t>
            </a:r>
            <a:r>
              <a:rPr baseline="-5999">
                <a:solidFill>
                  <a:schemeClr val="accent5">
                    <a:satOff val="18430"/>
                    <a:lumOff val="-14768"/>
                  </a:schemeClr>
                </a:solidFill>
              </a:rPr>
              <a:t>ッ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チ</a:t>
            </a:r>
          </a:p>
        </p:txBody>
      </p:sp>
      <p:sp>
        <p:nvSpPr>
          <p:cNvPr id="204" name="マイク"/>
          <p:cNvSpPr txBox="1"/>
          <p:nvPr/>
        </p:nvSpPr>
        <p:spPr>
          <a:xfrm>
            <a:off x="4151314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マイク</a:t>
            </a:r>
          </a:p>
        </p:txBody>
      </p:sp>
      <p:sp>
        <p:nvSpPr>
          <p:cNvPr id="205" name="マフラー"/>
          <p:cNvSpPr txBox="1"/>
          <p:nvPr/>
        </p:nvSpPr>
        <p:spPr>
          <a:xfrm>
            <a:off x="15638859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マフ</a:t>
            </a:r>
            <a:r>
              <a:t>ラ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ー</a:t>
            </a:r>
          </a:p>
        </p:txBody>
      </p:sp>
      <p:sp>
        <p:nvSpPr>
          <p:cNvPr id="206" name="ミニカー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ミニカー</a:t>
            </a:r>
          </a:p>
        </p:txBody>
      </p:sp>
      <p:sp>
        <p:nvSpPr>
          <p:cNvPr id="207" name="ミキサー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ミキサー</a:t>
            </a:r>
          </a:p>
        </p:txBody>
      </p:sp>
      <p:sp>
        <p:nvSpPr>
          <p:cNvPr id="208" name="ミルク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ミ</a:t>
            </a:r>
            <a:r>
              <a:rPr>
                <a:solidFill>
                  <a:srgbClr val="000000"/>
                </a:solidFill>
              </a:rPr>
              <a:t>ル</a:t>
            </a:r>
            <a:r>
              <a:t>ク</a:t>
            </a:r>
          </a:p>
        </p:txBody>
      </p:sp>
      <p:pic>
        <p:nvPicPr>
          <p:cNvPr id="209" name="karaoke_mike.png" descr="karaoke_mik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66900" y="1818247"/>
            <a:ext cx="4403149" cy="456284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0" name="match_box.png" descr="match_box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807210" y="1983972"/>
            <a:ext cx="4562848" cy="456284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1" name="cooking_mixer_blender.png" descr="cooking_mixer_blender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236125" y="7310265"/>
            <a:ext cx="2635045" cy="456284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2" name="omocha_minicar.png" descr="omocha_minicar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387051" y="9046547"/>
            <a:ext cx="4562848" cy="285178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fashion_muffler.png" descr="fashion_muffler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5874595" y="1983972"/>
            <a:ext cx="4562848" cy="456284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4" name="kyusyoku_milk.png" descr="kyusyoku_milk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6677719" y="7122965"/>
            <a:ext cx="3522205" cy="4937447"/>
          </a:xfrm>
          <a:prstGeom prst="rect">
            <a:avLst/>
          </a:prstGeom>
          <a:ln w="12700">
            <a:miter lim="400000"/>
          </a:ln>
        </p:spPr>
      </p:pic>
      <p:pic>
        <p:nvPicPr>
          <p:cNvPr id="215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9752467" y="54887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6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632779" y="11394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727280" y="5536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561343" y="54649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655842" y="11394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9704842" y="11203780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33333" fill="hold"/>
                                        <p:tgtEl>
                                          <p:spTgt spid="2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73333" fill="hold"/>
                                        <p:tgtEl>
                                          <p:spTgt spid="2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61655" fill="hold"/>
                                        <p:tgtEl>
                                          <p:spTgt spid="2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320000" fill="hold"/>
                                        <p:tgtEl>
                                          <p:spTgt spid="2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240000" fill="hold"/>
                                        <p:tgtEl>
                                          <p:spTgt spid="2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111655" fill="hold"/>
                                        <p:tgtEl>
                                          <p:spTgt spid="2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218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217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220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215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216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219"/>
                </p:tgtEl>
              </p:cMediaNode>
            </p:audio>
          </p:childTnLst>
        </p:cTn>
      </p:par>
    </p:tnLst>
    <p:bldLst>
      <p:bldP build="whole" bldLvl="1" animBg="1" rev="0" advAuto="0" spid="205" grpId="5"/>
      <p:bldP build="whole" bldLvl="1" animBg="1" rev="0" advAuto="0" spid="208" grpId="11"/>
      <p:bldP build="whole" bldLvl="1" animBg="1" rev="0" advAuto="0" spid="206" grpId="7"/>
      <p:bldP build="whole" bldLvl="1" animBg="1" rev="0" advAuto="0" spid="204" grpId="1"/>
      <p:bldP build="whole" bldLvl="1" animBg="1" rev="0" advAuto="0" spid="207" grpId="9"/>
      <p:bldP build="whole" bldLvl="1" animBg="1" rev="0" advAuto="0" spid="203" grpId="3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ハム"/>
          <p:cNvSpPr txBox="1"/>
          <p:nvPr/>
        </p:nvSpPr>
        <p:spPr>
          <a:xfrm>
            <a:off x="12893936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ハム</a:t>
            </a:r>
          </a:p>
        </p:txBody>
      </p:sp>
      <p:sp>
        <p:nvSpPr>
          <p:cNvPr id="223" name="ガム"/>
          <p:cNvSpPr txBox="1"/>
          <p:nvPr/>
        </p:nvSpPr>
        <p:spPr>
          <a:xfrm>
            <a:off x="7008762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ガム</a:t>
            </a:r>
          </a:p>
        </p:txBody>
      </p:sp>
      <p:sp>
        <p:nvSpPr>
          <p:cNvPr id="224" name="メロン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メ</a:t>
            </a:r>
            <a:r>
              <a:t>ロン</a:t>
            </a:r>
          </a:p>
        </p:txBody>
      </p:sp>
      <p:sp>
        <p:nvSpPr>
          <p:cNvPr id="225" name="メガホン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メガホ</a:t>
            </a:r>
            <a:r>
              <a:rPr>
                <a:solidFill>
                  <a:srgbClr val="000000"/>
                </a:solidFill>
              </a:rPr>
              <a:t>ン</a:t>
            </a:r>
          </a:p>
        </p:txBody>
      </p:sp>
      <p:sp>
        <p:nvSpPr>
          <p:cNvPr id="226" name="メリーゴーラウンド"/>
          <p:cNvSpPr txBox="1"/>
          <p:nvPr/>
        </p:nvSpPr>
        <p:spPr>
          <a:xfrm>
            <a:off x="15638859" y="11308953"/>
            <a:ext cx="5034321" cy="1920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lnSpc>
                <a:spcPct val="50000"/>
              </a:lnSpc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メ</a:t>
            </a:r>
            <a:r>
              <a:rPr>
                <a:solidFill>
                  <a:srgbClr val="000000"/>
                </a:solidFill>
              </a:rPr>
              <a:t>リ</a:t>
            </a:r>
            <a:r>
              <a:t>ーゴー</a:t>
            </a:r>
            <a:r>
              <a:rPr>
                <a:solidFill>
                  <a:srgbClr val="000000"/>
                </a:solidFill>
              </a:rPr>
              <a:t>ラ</a:t>
            </a:r>
            <a:r>
              <a:t>ウ</a:t>
            </a:r>
            <a:r>
              <a:rPr>
                <a:solidFill>
                  <a:srgbClr val="000000"/>
                </a:solidFill>
              </a:rPr>
              <a:t>ン</a:t>
            </a:r>
            <a:r>
              <a:t>ド</a:t>
            </a:r>
          </a:p>
        </p:txBody>
      </p:sp>
      <p:pic>
        <p:nvPicPr>
          <p:cNvPr id="227" name="sweets_gum_boy.png" descr="sweets_gum_boy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58542" y="1785937"/>
            <a:ext cx="4984670" cy="5086398"/>
          </a:xfrm>
          <a:prstGeom prst="rect">
            <a:avLst/>
          </a:prstGeom>
          <a:ln w="12700">
            <a:miter lim="400000"/>
          </a:ln>
        </p:spPr>
      </p:pic>
      <p:sp>
        <p:nvSpPr>
          <p:cNvPr id="228" name="箭頭"/>
          <p:cNvSpPr/>
          <p:nvPr/>
        </p:nvSpPr>
        <p:spPr>
          <a:xfrm rot="19007444">
            <a:off x="6784036" y="6430111"/>
            <a:ext cx="1324760" cy="768361"/>
          </a:xfrm>
          <a:prstGeom prst="rightArrow">
            <a:avLst>
              <a:gd name="adj1" fmla="val 31219"/>
              <a:gd name="adj2" fmla="val 71229"/>
            </a:avLst>
          </a:prstGeom>
          <a:solidFill>
            <a:schemeClr val="accent5">
              <a:satOff val="18430"/>
              <a:lumOff val="-14768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1" sz="3800">
                <a:solidFill>
                  <a:srgbClr val="F6F8EB"/>
                </a:solidFill>
              </a:defRPr>
            </a:pPr>
          </a:p>
        </p:txBody>
      </p:sp>
      <p:pic>
        <p:nvPicPr>
          <p:cNvPr id="229" name="kunsei_ham.png" descr="kunsei_ha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769983" y="2186438"/>
            <a:ext cx="4558931" cy="4285395"/>
          </a:xfrm>
          <a:prstGeom prst="rect">
            <a:avLst/>
          </a:prstGeom>
          <a:ln w="12700">
            <a:miter lim="400000"/>
          </a:ln>
        </p:spPr>
      </p:pic>
      <p:pic>
        <p:nvPicPr>
          <p:cNvPr id="230" name="fruit_melon_cut_orange.png" descr="fruit_melon_cut_oran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389010" y="7695864"/>
            <a:ext cx="4558930" cy="4228409"/>
          </a:xfrm>
          <a:prstGeom prst="rect">
            <a:avLst/>
          </a:prstGeom>
          <a:ln w="12700">
            <a:miter lim="400000"/>
          </a:ln>
        </p:spPr>
      </p:pic>
      <p:pic>
        <p:nvPicPr>
          <p:cNvPr id="231" name="kakuseiki.png" descr="kakuseiki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013934" y="7224045"/>
            <a:ext cx="4558931" cy="4342382"/>
          </a:xfrm>
          <a:prstGeom prst="rect">
            <a:avLst/>
          </a:prstGeom>
          <a:ln w="12700">
            <a:miter lim="400000"/>
          </a:ln>
        </p:spPr>
      </p:pic>
      <p:pic>
        <p:nvPicPr>
          <p:cNvPr id="232" name="yuenchi_merry_go_round.png" descr="yuenchi_merry_go_round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6161487" y="6731444"/>
            <a:ext cx="3989065" cy="455893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0870405" y="56316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4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6894968" y="52744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5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8465342" y="1127521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6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4299406" y="11251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7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20657342" y="1127521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00000" fill="hold"/>
                                        <p:tgtEl>
                                          <p:spTgt spid="2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18321" fill="hold"/>
                                        <p:tgtEl>
                                          <p:spTgt spid="2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78322" fill="hold"/>
                                        <p:tgtEl>
                                          <p:spTgt spid="2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36666" fill="hold"/>
                                        <p:tgtEl>
                                          <p:spTgt spid="2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933333" fill="hold"/>
                                        <p:tgtEl>
                                          <p:spTgt spid="2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236"/>
                </p:tgtEl>
              </p:cMediaNode>
            </p:audio>
            <p:audio isNarration="0">
              <p:cMediaNode mute="0" showWhenStopped="0" numSld="1" vol="100000">
                <p:cTn id="44" fill="hold" display="0">
                  <p:stCondLst>
                    <p:cond delay="indefinite"/>
                  </p:stCondLst>
                </p:cTn>
                <p:tgtEl>
                  <p:spTgt spid="233"/>
                </p:tgtEl>
              </p:cMediaNode>
            </p:audio>
            <p:audio isNarration="0">
              <p:cMediaNode mute="0" showWhenStopped="0" numSld="1" vol="100000">
                <p:cTn id="45" fill="hold" display="0">
                  <p:stCondLst>
                    <p:cond delay="indefinite"/>
                  </p:stCondLst>
                </p:cTn>
                <p:tgtEl>
                  <p:spTgt spid="234"/>
                </p:tgtEl>
              </p:cMediaNode>
            </p:audio>
            <p:audio isNarration="0">
              <p:cMediaNode mute="0" showWhenStopped="0" numSld="1" vol="100000">
                <p:cTn id="46" fill="hold" display="0">
                  <p:stCondLst>
                    <p:cond delay="indefinite"/>
                  </p:stCondLst>
                </p:cTn>
                <p:tgtEl>
                  <p:spTgt spid="235"/>
                </p:tgtEl>
              </p:cMediaNode>
            </p:audio>
            <p:audio isNarration="0">
              <p:cMediaNode mute="0" showWhenStopped="0" numSld="1" vol="100000">
                <p:cTn id="47" fill="hold" display="0">
                  <p:stCondLst>
                    <p:cond delay="indefinite"/>
                  </p:stCondLst>
                </p:cTn>
                <p:tgtEl>
                  <p:spTgt spid="237"/>
                </p:tgtEl>
              </p:cMediaNode>
            </p:audio>
          </p:childTnLst>
        </p:cTn>
      </p:par>
    </p:tnLst>
    <p:bldLst>
      <p:bldP build="whole" bldLvl="1" animBg="1" rev="0" advAuto="0" spid="224" grpId="5"/>
      <p:bldP build="whole" bldLvl="1" animBg="1" rev="0" advAuto="0" spid="222" grpId="3"/>
      <p:bldP build="whole" bldLvl="1" animBg="1" rev="0" advAuto="0" spid="223" grpId="1"/>
      <p:bldP build="whole" bldLvl="1" animBg="1" rev="0" advAuto="0" spid="225" grpId="7"/>
      <p:bldP build="whole" bldLvl="1" animBg="1" rev="0" advAuto="0" spid="226" grpId="9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モノレール"/>
          <p:cNvSpPr txBox="1"/>
          <p:nvPr/>
        </p:nvSpPr>
        <p:spPr>
          <a:xfrm>
            <a:off x="13258227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モノ</a:t>
            </a:r>
            <a:r>
              <a:t>レ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ー</a:t>
            </a:r>
            <a:r>
              <a:t>ル</a:t>
            </a:r>
          </a:p>
        </p:txBody>
      </p:sp>
      <p:sp>
        <p:nvSpPr>
          <p:cNvPr id="240" name="モーターボート"/>
          <p:cNvSpPr txBox="1"/>
          <p:nvPr/>
        </p:nvSpPr>
        <p:spPr>
          <a:xfrm>
            <a:off x="6010997" y="948531"/>
            <a:ext cx="6758310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モーターボート</a:t>
            </a:r>
          </a:p>
        </p:txBody>
      </p:sp>
      <p:sp>
        <p:nvSpPr>
          <p:cNvPr id="241" name="イヤホン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イヤホ</a:t>
            </a:r>
            <a:r>
              <a:t>ン</a:t>
            </a:r>
          </a:p>
        </p:txBody>
      </p:sp>
      <p:sp>
        <p:nvSpPr>
          <p:cNvPr id="242" name="タイヤ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タイヤ</a:t>
            </a:r>
          </a:p>
        </p:txBody>
      </p:sp>
      <p:sp>
        <p:nvSpPr>
          <p:cNvPr id="243" name="ダイヤ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ダイヤ</a:t>
            </a:r>
          </a:p>
        </p:txBody>
      </p:sp>
      <p:pic>
        <p:nvPicPr>
          <p:cNvPr id="244" name="boatrace.png" descr="boatrace.png"/>
          <p:cNvPicPr>
            <a:picLocks noChangeAspect="1"/>
          </p:cNvPicPr>
          <p:nvPr/>
        </p:nvPicPr>
        <p:blipFill>
          <a:blip r:embed="rId2">
            <a:extLst/>
          </a:blip>
          <a:srcRect l="9210" t="41164" r="16257" b="0"/>
          <a:stretch>
            <a:fillRect/>
          </a:stretch>
        </p:blipFill>
        <p:spPr>
          <a:xfrm>
            <a:off x="6650133" y="2162904"/>
            <a:ext cx="5480448" cy="43262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1387"/>
                </a:lnTo>
                <a:cubicBezTo>
                  <a:pt x="178" y="1642"/>
                  <a:pt x="321" y="1877"/>
                  <a:pt x="293" y="1936"/>
                </a:cubicBezTo>
                <a:cubicBezTo>
                  <a:pt x="245" y="2034"/>
                  <a:pt x="167" y="2054"/>
                  <a:pt x="0" y="2003"/>
                </a:cubicBezTo>
                <a:lnTo>
                  <a:pt x="0" y="21600"/>
                </a:lnTo>
                <a:lnTo>
                  <a:pt x="11821" y="21600"/>
                </a:lnTo>
                <a:lnTo>
                  <a:pt x="21600" y="21600"/>
                </a:lnTo>
                <a:lnTo>
                  <a:pt x="21600" y="4882"/>
                </a:lnTo>
                <a:cubicBezTo>
                  <a:pt x="21537" y="4853"/>
                  <a:pt x="21472" y="4820"/>
                  <a:pt x="21419" y="4809"/>
                </a:cubicBezTo>
                <a:cubicBezTo>
                  <a:pt x="21182" y="4758"/>
                  <a:pt x="21092" y="4788"/>
                  <a:pt x="20865" y="4983"/>
                </a:cubicBezTo>
                <a:lnTo>
                  <a:pt x="20594" y="5217"/>
                </a:lnTo>
                <a:lnTo>
                  <a:pt x="20014" y="4977"/>
                </a:lnTo>
                <a:cubicBezTo>
                  <a:pt x="19738" y="4864"/>
                  <a:pt x="19594" y="4809"/>
                  <a:pt x="19495" y="4797"/>
                </a:cubicBezTo>
                <a:cubicBezTo>
                  <a:pt x="19445" y="4798"/>
                  <a:pt x="19394" y="4809"/>
                  <a:pt x="19344" y="4827"/>
                </a:cubicBezTo>
                <a:cubicBezTo>
                  <a:pt x="19315" y="4844"/>
                  <a:pt x="19288" y="4862"/>
                  <a:pt x="19252" y="4892"/>
                </a:cubicBezTo>
                <a:cubicBezTo>
                  <a:pt x="19222" y="4918"/>
                  <a:pt x="19202" y="4918"/>
                  <a:pt x="19177" y="4934"/>
                </a:cubicBezTo>
                <a:cubicBezTo>
                  <a:pt x="19149" y="4966"/>
                  <a:pt x="19114" y="4985"/>
                  <a:pt x="19074" y="4993"/>
                </a:cubicBezTo>
                <a:cubicBezTo>
                  <a:pt x="19067" y="4995"/>
                  <a:pt x="19057" y="4997"/>
                  <a:pt x="19050" y="4997"/>
                </a:cubicBezTo>
                <a:cubicBezTo>
                  <a:pt x="18983" y="5002"/>
                  <a:pt x="18898" y="4980"/>
                  <a:pt x="18777" y="4926"/>
                </a:cubicBezTo>
                <a:cubicBezTo>
                  <a:pt x="18704" y="4894"/>
                  <a:pt x="18638" y="4877"/>
                  <a:pt x="18572" y="4857"/>
                </a:cubicBezTo>
                <a:cubicBezTo>
                  <a:pt x="18478" y="4840"/>
                  <a:pt x="18375" y="4827"/>
                  <a:pt x="18287" y="4827"/>
                </a:cubicBezTo>
                <a:cubicBezTo>
                  <a:pt x="18150" y="4827"/>
                  <a:pt x="18061" y="4838"/>
                  <a:pt x="17991" y="4865"/>
                </a:cubicBezTo>
                <a:cubicBezTo>
                  <a:pt x="17945" y="4888"/>
                  <a:pt x="17905" y="4923"/>
                  <a:pt x="17866" y="4960"/>
                </a:cubicBezTo>
                <a:cubicBezTo>
                  <a:pt x="17854" y="4976"/>
                  <a:pt x="17840" y="4990"/>
                  <a:pt x="17829" y="5011"/>
                </a:cubicBezTo>
                <a:cubicBezTo>
                  <a:pt x="17754" y="5146"/>
                  <a:pt x="17687" y="5155"/>
                  <a:pt x="17535" y="5108"/>
                </a:cubicBezTo>
                <a:cubicBezTo>
                  <a:pt x="17467" y="5101"/>
                  <a:pt x="17404" y="5093"/>
                  <a:pt x="17288" y="5049"/>
                </a:cubicBezTo>
                <a:cubicBezTo>
                  <a:pt x="17209" y="5019"/>
                  <a:pt x="17143" y="5003"/>
                  <a:pt x="17078" y="4989"/>
                </a:cubicBezTo>
                <a:cubicBezTo>
                  <a:pt x="16888" y="4969"/>
                  <a:pt x="16744" y="5024"/>
                  <a:pt x="16616" y="5158"/>
                </a:cubicBezTo>
                <a:cubicBezTo>
                  <a:pt x="16606" y="5179"/>
                  <a:pt x="16590" y="5194"/>
                  <a:pt x="16582" y="5219"/>
                </a:cubicBezTo>
                <a:cubicBezTo>
                  <a:pt x="16541" y="5356"/>
                  <a:pt x="16476" y="5396"/>
                  <a:pt x="16397" y="5360"/>
                </a:cubicBezTo>
                <a:cubicBezTo>
                  <a:pt x="16344" y="5370"/>
                  <a:pt x="16296" y="5314"/>
                  <a:pt x="16193" y="5174"/>
                </a:cubicBezTo>
                <a:cubicBezTo>
                  <a:pt x="16107" y="5059"/>
                  <a:pt x="15952" y="4909"/>
                  <a:pt x="15847" y="4843"/>
                </a:cubicBezTo>
                <a:cubicBezTo>
                  <a:pt x="15742" y="4776"/>
                  <a:pt x="15599" y="4661"/>
                  <a:pt x="15531" y="4589"/>
                </a:cubicBezTo>
                <a:cubicBezTo>
                  <a:pt x="15413" y="4466"/>
                  <a:pt x="15415" y="4447"/>
                  <a:pt x="15592" y="4213"/>
                </a:cubicBezTo>
                <a:cubicBezTo>
                  <a:pt x="15593" y="4211"/>
                  <a:pt x="15595" y="4213"/>
                  <a:pt x="15597" y="4211"/>
                </a:cubicBezTo>
                <a:cubicBezTo>
                  <a:pt x="15617" y="4090"/>
                  <a:pt x="15670" y="4039"/>
                  <a:pt x="15758" y="4036"/>
                </a:cubicBezTo>
                <a:cubicBezTo>
                  <a:pt x="15713" y="3969"/>
                  <a:pt x="15695" y="3877"/>
                  <a:pt x="15680" y="3741"/>
                </a:cubicBezTo>
                <a:cubicBezTo>
                  <a:pt x="15648" y="3638"/>
                  <a:pt x="15619" y="3515"/>
                  <a:pt x="15590" y="3345"/>
                </a:cubicBezTo>
                <a:cubicBezTo>
                  <a:pt x="15535" y="3016"/>
                  <a:pt x="15443" y="2640"/>
                  <a:pt x="15387" y="2507"/>
                </a:cubicBezTo>
                <a:cubicBezTo>
                  <a:pt x="15331" y="2373"/>
                  <a:pt x="15321" y="2222"/>
                  <a:pt x="15365" y="2170"/>
                </a:cubicBezTo>
                <a:cubicBezTo>
                  <a:pt x="15368" y="2167"/>
                  <a:pt x="15386" y="2168"/>
                  <a:pt x="15400" y="2168"/>
                </a:cubicBezTo>
                <a:cubicBezTo>
                  <a:pt x="15401" y="2164"/>
                  <a:pt x="15403" y="2161"/>
                  <a:pt x="15404" y="2158"/>
                </a:cubicBezTo>
                <a:cubicBezTo>
                  <a:pt x="15350" y="2113"/>
                  <a:pt x="15294" y="2060"/>
                  <a:pt x="15252" y="1995"/>
                </a:cubicBezTo>
                <a:cubicBezTo>
                  <a:pt x="15205" y="1921"/>
                  <a:pt x="15181" y="1816"/>
                  <a:pt x="15170" y="1706"/>
                </a:cubicBezTo>
                <a:cubicBezTo>
                  <a:pt x="15099" y="1763"/>
                  <a:pt x="15010" y="1722"/>
                  <a:pt x="14886" y="1559"/>
                </a:cubicBezTo>
                <a:cubicBezTo>
                  <a:pt x="14768" y="1402"/>
                  <a:pt x="14733" y="1308"/>
                  <a:pt x="14766" y="1258"/>
                </a:cubicBezTo>
                <a:cubicBezTo>
                  <a:pt x="14665" y="1241"/>
                  <a:pt x="14540" y="1134"/>
                  <a:pt x="14506" y="1018"/>
                </a:cubicBezTo>
                <a:cubicBezTo>
                  <a:pt x="14490" y="1041"/>
                  <a:pt x="14464" y="1054"/>
                  <a:pt x="14431" y="1054"/>
                </a:cubicBezTo>
                <a:cubicBezTo>
                  <a:pt x="14430" y="1055"/>
                  <a:pt x="14431" y="1055"/>
                  <a:pt x="14430" y="1056"/>
                </a:cubicBezTo>
                <a:cubicBezTo>
                  <a:pt x="14396" y="1082"/>
                  <a:pt x="14355" y="1068"/>
                  <a:pt x="14331" y="1030"/>
                </a:cubicBezTo>
                <a:cubicBezTo>
                  <a:pt x="14291" y="1014"/>
                  <a:pt x="14250" y="999"/>
                  <a:pt x="14198" y="965"/>
                </a:cubicBezTo>
                <a:cubicBezTo>
                  <a:pt x="14191" y="960"/>
                  <a:pt x="14190" y="956"/>
                  <a:pt x="14183" y="951"/>
                </a:cubicBezTo>
                <a:cubicBezTo>
                  <a:pt x="14112" y="938"/>
                  <a:pt x="14035" y="904"/>
                  <a:pt x="13951" y="826"/>
                </a:cubicBezTo>
                <a:cubicBezTo>
                  <a:pt x="13857" y="739"/>
                  <a:pt x="13833" y="678"/>
                  <a:pt x="13885" y="541"/>
                </a:cubicBezTo>
                <a:cubicBezTo>
                  <a:pt x="13911" y="442"/>
                  <a:pt x="13969" y="322"/>
                  <a:pt x="14086" y="111"/>
                </a:cubicBezTo>
                <a:cubicBezTo>
                  <a:pt x="14115" y="58"/>
                  <a:pt x="14129" y="41"/>
                  <a:pt x="14153" y="0"/>
                </a:cubicBezTo>
                <a:lnTo>
                  <a:pt x="12096" y="0"/>
                </a:lnTo>
                <a:cubicBezTo>
                  <a:pt x="11908" y="300"/>
                  <a:pt x="11594" y="634"/>
                  <a:pt x="11333" y="733"/>
                </a:cubicBezTo>
                <a:cubicBezTo>
                  <a:pt x="11110" y="818"/>
                  <a:pt x="10722" y="1095"/>
                  <a:pt x="10469" y="1349"/>
                </a:cubicBezTo>
                <a:cubicBezTo>
                  <a:pt x="10212" y="1609"/>
                  <a:pt x="9900" y="1817"/>
                  <a:pt x="9762" y="1821"/>
                </a:cubicBezTo>
                <a:cubicBezTo>
                  <a:pt x="9627" y="1825"/>
                  <a:pt x="9282" y="1921"/>
                  <a:pt x="8997" y="2037"/>
                </a:cubicBezTo>
                <a:cubicBezTo>
                  <a:pt x="8659" y="2175"/>
                  <a:pt x="8538" y="2211"/>
                  <a:pt x="8376" y="2150"/>
                </a:cubicBezTo>
                <a:cubicBezTo>
                  <a:pt x="8369" y="2177"/>
                  <a:pt x="8356" y="2205"/>
                  <a:pt x="8334" y="2239"/>
                </a:cubicBezTo>
                <a:cubicBezTo>
                  <a:pt x="8244" y="2376"/>
                  <a:pt x="8122" y="2408"/>
                  <a:pt x="7888" y="2352"/>
                </a:cubicBezTo>
                <a:cubicBezTo>
                  <a:pt x="7637" y="2292"/>
                  <a:pt x="7490" y="2341"/>
                  <a:pt x="7213" y="2574"/>
                </a:cubicBezTo>
                <a:cubicBezTo>
                  <a:pt x="6892" y="2842"/>
                  <a:pt x="6839" y="2851"/>
                  <a:pt x="6663" y="2695"/>
                </a:cubicBezTo>
                <a:cubicBezTo>
                  <a:pt x="6358" y="2424"/>
                  <a:pt x="5636" y="2290"/>
                  <a:pt x="5512" y="2479"/>
                </a:cubicBezTo>
                <a:cubicBezTo>
                  <a:pt x="5438" y="2592"/>
                  <a:pt x="5343" y="2604"/>
                  <a:pt x="5174" y="2522"/>
                </a:cubicBezTo>
                <a:cubicBezTo>
                  <a:pt x="4808" y="2346"/>
                  <a:pt x="4094" y="2383"/>
                  <a:pt x="3975" y="2586"/>
                </a:cubicBezTo>
                <a:cubicBezTo>
                  <a:pt x="3885" y="2738"/>
                  <a:pt x="3820" y="2741"/>
                  <a:pt x="3504" y="2602"/>
                </a:cubicBezTo>
                <a:cubicBezTo>
                  <a:pt x="3076" y="2413"/>
                  <a:pt x="2821" y="2470"/>
                  <a:pt x="2689" y="2782"/>
                </a:cubicBezTo>
                <a:cubicBezTo>
                  <a:pt x="2569" y="3066"/>
                  <a:pt x="2481" y="3064"/>
                  <a:pt x="2273" y="2772"/>
                </a:cubicBezTo>
                <a:cubicBezTo>
                  <a:pt x="2181" y="2644"/>
                  <a:pt x="1836" y="2315"/>
                  <a:pt x="1506" y="2043"/>
                </a:cubicBezTo>
                <a:cubicBezTo>
                  <a:pt x="1177" y="1771"/>
                  <a:pt x="930" y="1503"/>
                  <a:pt x="959" y="1444"/>
                </a:cubicBezTo>
                <a:cubicBezTo>
                  <a:pt x="1006" y="1348"/>
                  <a:pt x="1257" y="1329"/>
                  <a:pt x="1539" y="1369"/>
                </a:cubicBezTo>
                <a:cubicBezTo>
                  <a:pt x="1160" y="1080"/>
                  <a:pt x="583" y="543"/>
                  <a:pt x="293" y="174"/>
                </a:cubicBezTo>
                <a:cubicBezTo>
                  <a:pt x="251" y="122"/>
                  <a:pt x="215" y="57"/>
                  <a:pt x="175" y="0"/>
                </a:cubicBezTo>
                <a:lnTo>
                  <a:pt x="0" y="0"/>
                </a:lnTo>
                <a:close/>
                <a:moveTo>
                  <a:pt x="5528" y="0"/>
                </a:moveTo>
                <a:cubicBezTo>
                  <a:pt x="6078" y="42"/>
                  <a:pt x="6777" y="68"/>
                  <a:pt x="7493" y="65"/>
                </a:cubicBezTo>
                <a:cubicBezTo>
                  <a:pt x="7954" y="63"/>
                  <a:pt x="8425" y="36"/>
                  <a:pt x="8882" y="0"/>
                </a:cubicBezTo>
                <a:lnTo>
                  <a:pt x="5528" y="0"/>
                </a:lnTo>
                <a:close/>
                <a:moveTo>
                  <a:pt x="21217" y="0"/>
                </a:moveTo>
                <a:cubicBezTo>
                  <a:pt x="21225" y="79"/>
                  <a:pt x="21246" y="139"/>
                  <a:pt x="21290" y="160"/>
                </a:cubicBezTo>
                <a:cubicBezTo>
                  <a:pt x="21306" y="168"/>
                  <a:pt x="21314" y="184"/>
                  <a:pt x="21325" y="196"/>
                </a:cubicBezTo>
                <a:cubicBezTo>
                  <a:pt x="21391" y="233"/>
                  <a:pt x="21494" y="271"/>
                  <a:pt x="21600" y="309"/>
                </a:cubicBezTo>
                <a:lnTo>
                  <a:pt x="21600" y="103"/>
                </a:lnTo>
                <a:cubicBezTo>
                  <a:pt x="21427" y="62"/>
                  <a:pt x="21285" y="22"/>
                  <a:pt x="21257" y="0"/>
                </a:cubicBezTo>
                <a:lnTo>
                  <a:pt x="21217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245" name="train_monorail.png" descr="train_monorai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856304" y="2195191"/>
            <a:ext cx="5838167" cy="426186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6" name="music_earphone_canal.png" descr="music_earphone_canal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333208" y="7268098"/>
            <a:ext cx="4670534" cy="464718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7" name="car_tire.png" descr="car_tir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218382" y="7107231"/>
            <a:ext cx="4670533" cy="4670534"/>
          </a:xfrm>
          <a:prstGeom prst="rect">
            <a:avLst/>
          </a:prstGeom>
          <a:ln w="12700">
            <a:miter lim="400000"/>
          </a:ln>
        </p:spPr>
      </p:pic>
      <p:pic>
        <p:nvPicPr>
          <p:cNvPr id="248" name="yubiwa_diamond.png" descr="yubiwa_diamond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6459683" y="7107231"/>
            <a:ext cx="3958277" cy="4670534"/>
          </a:xfrm>
          <a:prstGeom prst="rect">
            <a:avLst/>
          </a:prstGeom>
          <a:ln w="12700">
            <a:miter lim="400000"/>
          </a:ln>
        </p:spPr>
      </p:pic>
      <p:pic>
        <p:nvPicPr>
          <p:cNvPr id="249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1465717" y="55840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0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8512967" y="1146571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1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20038217" y="11632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2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7895092" y="55125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3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4108904" y="11537155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620000" fill="hold"/>
                                        <p:tgtEl>
                                          <p:spTgt spid="2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50000" fill="hold"/>
                                        <p:tgtEl>
                                          <p:spTgt spid="2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206666" fill="hold"/>
                                        <p:tgtEl>
                                          <p:spTgt spid="2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213333" fill="hold"/>
                                        <p:tgtEl>
                                          <p:spTgt spid="2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116666" fill="hold"/>
                                        <p:tgtEl>
                                          <p:spTgt spid="2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252"/>
                </p:tgtEl>
              </p:cMediaNode>
            </p:audio>
            <p:audio isNarration="0">
              <p:cMediaNode mute="0" showWhenStopped="0" numSld="1" vol="100000">
                <p:cTn id="44" fill="hold" display="0">
                  <p:stCondLst>
                    <p:cond delay="indefinite"/>
                  </p:stCondLst>
                </p:cTn>
                <p:tgtEl>
                  <p:spTgt spid="250"/>
                </p:tgtEl>
              </p:cMediaNode>
            </p:audio>
            <p:audio isNarration="0">
              <p:cMediaNode mute="0" showWhenStopped="0" numSld="1" vol="100000">
                <p:cTn id="45" fill="hold" display="0">
                  <p:stCondLst>
                    <p:cond delay="indefinite"/>
                  </p:stCondLst>
                </p:cTn>
                <p:tgtEl>
                  <p:spTgt spid="251"/>
                </p:tgtEl>
              </p:cMediaNode>
            </p:audio>
            <p:audio isNarration="0">
              <p:cMediaNode mute="0" showWhenStopped="0" numSld="1" vol="100000">
                <p:cTn id="46" fill="hold" display="0">
                  <p:stCondLst>
                    <p:cond delay="indefinite"/>
                  </p:stCondLst>
                </p:cTn>
                <p:tgtEl>
                  <p:spTgt spid="253"/>
                </p:tgtEl>
              </p:cMediaNode>
            </p:audio>
            <p:audio isNarration="0">
              <p:cMediaNode mute="0" showWhenStopped="0" numSld="1" vol="100000">
                <p:cTn id="47" fill="hold" display="0">
                  <p:stCondLst>
                    <p:cond delay="indefinite"/>
                  </p:stCondLst>
                </p:cTn>
                <p:tgtEl>
                  <p:spTgt spid="249"/>
                </p:tgtEl>
              </p:cMediaNode>
            </p:audio>
          </p:childTnLst>
        </p:cTn>
      </p:par>
    </p:tnLst>
    <p:bldLst>
      <p:bldP build="whole" bldLvl="1" animBg="1" rev="0" advAuto="0" spid="240" grpId="1"/>
      <p:bldP build="whole" bldLvl="1" animBg="1" rev="0" advAuto="0" spid="242" grpId="7"/>
      <p:bldP build="whole" bldLvl="1" animBg="1" rev="0" advAuto="0" spid="243" grpId="9"/>
      <p:bldP build="whole" bldLvl="1" animBg="1" rev="0" advAuto="0" spid="239" grpId="2"/>
      <p:bldP build="whole" bldLvl="1" animBg="1" rev="0" advAuto="0" spid="241" grpId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ユーフォー"/>
          <p:cNvSpPr txBox="1"/>
          <p:nvPr/>
        </p:nvSpPr>
        <p:spPr>
          <a:xfrm>
            <a:off x="12617425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ユーフ</a:t>
            </a:r>
            <a:r>
              <a:rPr baseline="-5999">
                <a:solidFill>
                  <a:schemeClr val="accent5">
                    <a:satOff val="18430"/>
                    <a:lumOff val="-14768"/>
                  </a:schemeClr>
                </a:solidFill>
              </a:rPr>
              <a:t>ォ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ー</a:t>
            </a:r>
          </a:p>
        </p:txBody>
      </p:sp>
      <p:sp>
        <p:nvSpPr>
          <p:cNvPr id="256" name="ユニホーム"/>
          <p:cNvSpPr txBox="1"/>
          <p:nvPr/>
        </p:nvSpPr>
        <p:spPr>
          <a:xfrm>
            <a:off x="6143800" y="948531"/>
            <a:ext cx="6211227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ユニホーム</a:t>
            </a:r>
          </a:p>
        </p:txBody>
      </p:sp>
      <p:sp>
        <p:nvSpPr>
          <p:cNvPr id="257" name="ヨット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ヨ</a:t>
            </a:r>
            <a:r>
              <a:rPr baseline="-5999">
                <a:solidFill>
                  <a:schemeClr val="accent5">
                    <a:satOff val="18430"/>
                    <a:lumOff val="-14768"/>
                  </a:schemeClr>
                </a:solidFill>
              </a:rPr>
              <a:t>ッ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ト</a:t>
            </a:r>
          </a:p>
        </p:txBody>
      </p:sp>
      <p:sp>
        <p:nvSpPr>
          <p:cNvPr id="258" name="ヨーヨー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ヨーヨー</a:t>
            </a:r>
          </a:p>
        </p:txBody>
      </p:sp>
      <p:sp>
        <p:nvSpPr>
          <p:cNvPr id="259" name="ヨーグルト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ヨーグ</a:t>
            </a:r>
            <a:r>
              <a:rPr>
                <a:solidFill>
                  <a:srgbClr val="000000"/>
                </a:solidFill>
              </a:rPr>
              <a:t>ル</a:t>
            </a:r>
            <a:r>
              <a:t>ト</a:t>
            </a:r>
          </a:p>
        </p:txBody>
      </p:sp>
      <p:pic>
        <p:nvPicPr>
          <p:cNvPr id="260" name="norimono_yacht.png" descr="norimono_yacht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04225" y="7191435"/>
            <a:ext cx="4728500" cy="4800508"/>
          </a:xfrm>
          <a:prstGeom prst="rect">
            <a:avLst/>
          </a:prstGeom>
          <a:ln w="12700">
            <a:miter lim="400000"/>
          </a:ln>
        </p:spPr>
      </p:pic>
      <p:pic>
        <p:nvPicPr>
          <p:cNvPr id="261" name="sweets_yoghurt.png" descr="sweets_yoghurt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062569" y="7191435"/>
            <a:ext cx="4752503" cy="4800508"/>
          </a:xfrm>
          <a:prstGeom prst="rect">
            <a:avLst/>
          </a:prstGeom>
          <a:ln w="12700">
            <a:miter lim="400000"/>
          </a:ln>
        </p:spPr>
      </p:pic>
      <p:pic>
        <p:nvPicPr>
          <p:cNvPr id="262" name="yoyo.png" descr="yoyo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267705" y="7191435"/>
            <a:ext cx="4176442" cy="4800508"/>
          </a:xfrm>
          <a:prstGeom prst="rect">
            <a:avLst/>
          </a:prstGeom>
          <a:ln w="12700">
            <a:miter lim="400000"/>
          </a:ln>
        </p:spPr>
      </p:pic>
      <p:pic>
        <p:nvPicPr>
          <p:cNvPr id="263" name="sign_uniform.png" descr="sign_uniform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958181" y="2001366"/>
            <a:ext cx="4582465" cy="4582465"/>
          </a:xfrm>
          <a:prstGeom prst="rect">
            <a:avLst/>
          </a:prstGeom>
          <a:ln w="12700">
            <a:miter lim="400000"/>
          </a:ln>
        </p:spPr>
      </p:pic>
      <p:pic>
        <p:nvPicPr>
          <p:cNvPr id="264" name="alien_ufo.png" descr="alien_ufo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2160970" y="2025803"/>
            <a:ext cx="5303368" cy="417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65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7228342" y="49887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6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8679655" y="1141809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7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4299404" y="11394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8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20585904" y="112990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9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1251405" y="5203030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54988" fill="hold"/>
                                        <p:tgtEl>
                                          <p:spTgt spid="2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61655" fill="hold"/>
                                        <p:tgtEl>
                                          <p:spTgt spid="2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184988" fill="hold"/>
                                        <p:tgtEl>
                                          <p:spTgt spid="2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26666" fill="hold"/>
                                        <p:tgtEl>
                                          <p:spTgt spid="2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421655" fill="hold"/>
                                        <p:tgtEl>
                                          <p:spTgt spid="2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269"/>
                </p:tgtEl>
              </p:cMediaNode>
            </p:audio>
            <p:audio isNarration="0">
              <p:cMediaNode mute="0" showWhenStopped="0" numSld="1" vol="100000">
                <p:cTn id="44" fill="hold" display="0">
                  <p:stCondLst>
                    <p:cond delay="indefinite"/>
                  </p:stCondLst>
                </p:cTn>
                <p:tgtEl>
                  <p:spTgt spid="265"/>
                </p:tgtEl>
              </p:cMediaNode>
            </p:audio>
            <p:audio isNarration="0">
              <p:cMediaNode mute="0" showWhenStopped="0" numSld="1" vol="100000">
                <p:cTn id="45" fill="hold" display="0">
                  <p:stCondLst>
                    <p:cond delay="indefinite"/>
                  </p:stCondLst>
                </p:cTn>
                <p:tgtEl>
                  <p:spTgt spid="268"/>
                </p:tgtEl>
              </p:cMediaNode>
            </p:audio>
            <p:audio isNarration="0">
              <p:cMediaNode mute="0" showWhenStopped="0" numSld="1" vol="100000">
                <p:cTn id="46" fill="hold" display="0">
                  <p:stCondLst>
                    <p:cond delay="indefinite"/>
                  </p:stCondLst>
                </p:cTn>
                <p:tgtEl>
                  <p:spTgt spid="267"/>
                </p:tgtEl>
              </p:cMediaNode>
            </p:audio>
            <p:audio isNarration="0">
              <p:cMediaNode mute="0" showWhenStopped="0" numSld="1" vol="100000">
                <p:cTn id="47" fill="hold" display="0">
                  <p:stCondLst>
                    <p:cond delay="indefinite"/>
                  </p:stCondLst>
                </p:cTn>
                <p:tgtEl>
                  <p:spTgt spid="266"/>
                </p:tgtEl>
              </p:cMediaNode>
            </p:audio>
          </p:childTnLst>
        </p:cTn>
      </p:par>
    </p:tnLst>
    <p:bldLst>
      <p:bldP build="whole" bldLvl="1" animBg="1" rev="0" advAuto="0" spid="256" grpId="1"/>
      <p:bldP build="whole" bldLvl="1" animBg="1" rev="0" advAuto="0" spid="258" grpId="7"/>
      <p:bldP build="whole" bldLvl="1" animBg="1" rev="0" advAuto="0" spid="257" grpId="5"/>
      <p:bldP build="whole" bldLvl="1" animBg="1" rev="0" advAuto="0" spid="255" grpId="3"/>
      <p:bldP build="whole" bldLvl="1" animBg="1" rev="0" advAuto="0" spid="259" grpId="9"/>
    </p:bldLst>
  </p:timing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4.png"/></Relationships>

</file>

<file path=ppt/theme/theme1.xml><?xml version="1.0" encoding="utf-8"?>
<a:theme xmlns:a="http://schemas.openxmlformats.org/drawingml/2006/main" xmlns:r="http://schemas.openxmlformats.org/officeDocument/2006/relationships" name="BrushedCanvas">
  <a:themeElements>
    <a:clrScheme name="BrushedCanvas">
      <a:dk1>
        <a:srgbClr val="546056"/>
      </a:dk1>
      <a:lt1>
        <a:srgbClr val="600C52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800" u="none" kumimoji="0" normalizeH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rushedCanvas">
  <a:themeElements>
    <a:clrScheme name="BrushedCanvas">
      <a:dk1>
        <a:srgbClr val="000000"/>
      </a:dk1>
      <a:lt1>
        <a:srgbClr val="FFFFFF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800" u="none" kumimoji="0" normalizeH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