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  <Override PartName="/ppt/media/media48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tif"/><Relationship Id="rId3" Type="http://schemas.openxmlformats.org/officeDocument/2006/relationships/image" Target="../media/image16.png"/><Relationship Id="rId4" Type="http://schemas.openxmlformats.org/officeDocument/2006/relationships/image" Target="../media/image2.tif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audio" Target="../media/media11.m4a"/><Relationship Id="rId9" Type="http://schemas.microsoft.com/office/2007/relationships/media" Target="../media/media11.m4a"/><Relationship Id="rId10" Type="http://schemas.openxmlformats.org/officeDocument/2006/relationships/image" Target="../media/image15.png"/><Relationship Id="rId11" Type="http://schemas.openxmlformats.org/officeDocument/2006/relationships/audio" Target="../media/media12.m4a"/><Relationship Id="rId12" Type="http://schemas.microsoft.com/office/2007/relationships/media" Target="../media/media12.m4a"/><Relationship Id="rId13" Type="http://schemas.openxmlformats.org/officeDocument/2006/relationships/audio" Target="../media/media13.m4a"/><Relationship Id="rId14" Type="http://schemas.microsoft.com/office/2007/relationships/media" Target="../media/media13.m4a"/><Relationship Id="rId15" Type="http://schemas.openxmlformats.org/officeDocument/2006/relationships/audio" Target="../media/media14.m4a"/><Relationship Id="rId16" Type="http://schemas.microsoft.com/office/2007/relationships/media" Target="../media/media14.m4a"/><Relationship Id="rId17" Type="http://schemas.openxmlformats.org/officeDocument/2006/relationships/audio" Target="../media/media15.m4a"/><Relationship Id="rId18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audio" Target="../media/media16.m4a"/><Relationship Id="rId8" Type="http://schemas.microsoft.com/office/2007/relationships/media" Target="../media/media16.m4a"/><Relationship Id="rId9" Type="http://schemas.openxmlformats.org/officeDocument/2006/relationships/image" Target="../media/image15.png"/><Relationship Id="rId10" Type="http://schemas.openxmlformats.org/officeDocument/2006/relationships/audio" Target="../media/media17.m4a"/><Relationship Id="rId11" Type="http://schemas.microsoft.com/office/2007/relationships/media" Target="../media/media17.m4a"/><Relationship Id="rId12" Type="http://schemas.openxmlformats.org/officeDocument/2006/relationships/audio" Target="../media/media18.m4a"/><Relationship Id="rId13" Type="http://schemas.microsoft.com/office/2007/relationships/media" Target="../media/media18.m4a"/><Relationship Id="rId14" Type="http://schemas.openxmlformats.org/officeDocument/2006/relationships/audio" Target="../media/media19.m4a"/><Relationship Id="rId15" Type="http://schemas.microsoft.com/office/2007/relationships/media" Target="../media/media19.m4a"/><Relationship Id="rId16" Type="http://schemas.openxmlformats.org/officeDocument/2006/relationships/audio" Target="../media/media20.m4a"/><Relationship Id="rId17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audio" Target="../media/media21.m4a"/><Relationship Id="rId8" Type="http://schemas.microsoft.com/office/2007/relationships/media" Target="../media/media21.m4a"/><Relationship Id="rId9" Type="http://schemas.openxmlformats.org/officeDocument/2006/relationships/image" Target="../media/image15.png"/><Relationship Id="rId10" Type="http://schemas.openxmlformats.org/officeDocument/2006/relationships/audio" Target="../media/media22.m4a"/><Relationship Id="rId11" Type="http://schemas.microsoft.com/office/2007/relationships/media" Target="../media/media22.m4a"/><Relationship Id="rId12" Type="http://schemas.openxmlformats.org/officeDocument/2006/relationships/audio" Target="../media/media23.m4a"/><Relationship Id="rId13" Type="http://schemas.microsoft.com/office/2007/relationships/media" Target="../media/media23.m4a"/><Relationship Id="rId14" Type="http://schemas.openxmlformats.org/officeDocument/2006/relationships/audio" Target="../media/media24.m4a"/><Relationship Id="rId15" Type="http://schemas.microsoft.com/office/2007/relationships/media" Target="../media/media24.m4a"/><Relationship Id="rId16" Type="http://schemas.openxmlformats.org/officeDocument/2006/relationships/audio" Target="../media/media25.m4a"/><Relationship Id="rId17" Type="http://schemas.microsoft.com/office/2007/relationships/media" Target="../media/media25.m4a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26.m4a"/><Relationship Id="rId3" Type="http://schemas.microsoft.com/office/2007/relationships/media" Target="../media/media26.m4a"/><Relationship Id="rId4" Type="http://schemas.openxmlformats.org/officeDocument/2006/relationships/image" Target="../media/image15.png"/><Relationship Id="rId5" Type="http://schemas.openxmlformats.org/officeDocument/2006/relationships/audio" Target="../media/media27.m4a"/><Relationship Id="rId6" Type="http://schemas.microsoft.com/office/2007/relationships/media" Target="../media/media27.m4a"/><Relationship Id="rId7" Type="http://schemas.openxmlformats.org/officeDocument/2006/relationships/audio" Target="../media/media28.m4a"/><Relationship Id="rId8" Type="http://schemas.microsoft.com/office/2007/relationships/media" Target="../media/media28.m4a"/><Relationship Id="rId9" Type="http://schemas.openxmlformats.org/officeDocument/2006/relationships/audio" Target="../media/media29.m4a"/><Relationship Id="rId10" Type="http://schemas.microsoft.com/office/2007/relationships/media" Target="../media/media29.m4a"/><Relationship Id="rId11" Type="http://schemas.openxmlformats.org/officeDocument/2006/relationships/audio" Target="../media/media30.m4a"/><Relationship Id="rId12" Type="http://schemas.microsoft.com/office/2007/relationships/media" Target="../media/media30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audio" Target="../media/media26.m4a"/><Relationship Id="rId8" Type="http://schemas.microsoft.com/office/2007/relationships/media" Target="../media/media26.m4a"/><Relationship Id="rId9" Type="http://schemas.openxmlformats.org/officeDocument/2006/relationships/image" Target="../media/image15.png"/><Relationship Id="rId10" Type="http://schemas.openxmlformats.org/officeDocument/2006/relationships/audio" Target="../media/media27.m4a"/><Relationship Id="rId11" Type="http://schemas.microsoft.com/office/2007/relationships/media" Target="../media/media27.m4a"/><Relationship Id="rId12" Type="http://schemas.openxmlformats.org/officeDocument/2006/relationships/audio" Target="../media/media28.m4a"/><Relationship Id="rId13" Type="http://schemas.microsoft.com/office/2007/relationships/media" Target="../media/media28.m4a"/><Relationship Id="rId14" Type="http://schemas.openxmlformats.org/officeDocument/2006/relationships/audio" Target="../media/media29.m4a"/><Relationship Id="rId15" Type="http://schemas.microsoft.com/office/2007/relationships/media" Target="../media/media29.m4a"/><Relationship Id="rId16" Type="http://schemas.openxmlformats.org/officeDocument/2006/relationships/audio" Target="../media/media30.m4a"/><Relationship Id="rId17" Type="http://schemas.microsoft.com/office/2007/relationships/media" Target="../media/media30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audio" Target="../media/media31.m4a"/><Relationship Id="rId11" Type="http://schemas.microsoft.com/office/2007/relationships/media" Target="../media/media31.m4a"/><Relationship Id="rId12" Type="http://schemas.openxmlformats.org/officeDocument/2006/relationships/image" Target="../media/image15.png"/><Relationship Id="rId13" Type="http://schemas.openxmlformats.org/officeDocument/2006/relationships/audio" Target="../media/media32.m4a"/><Relationship Id="rId14" Type="http://schemas.microsoft.com/office/2007/relationships/media" Target="../media/media32.m4a"/><Relationship Id="rId15" Type="http://schemas.openxmlformats.org/officeDocument/2006/relationships/audio" Target="../media/media33.m4a"/><Relationship Id="rId16" Type="http://schemas.microsoft.com/office/2007/relationships/media" Target="../media/media33.m4a"/><Relationship Id="rId17" Type="http://schemas.openxmlformats.org/officeDocument/2006/relationships/audio" Target="../media/media34.m4a"/><Relationship Id="rId18" Type="http://schemas.microsoft.com/office/2007/relationships/media" Target="../media/media34.m4a"/><Relationship Id="rId19" Type="http://schemas.openxmlformats.org/officeDocument/2006/relationships/audio" Target="../media/media35.m4a"/><Relationship Id="rId20" Type="http://schemas.microsoft.com/office/2007/relationships/media" Target="../media/media35.m4a"/><Relationship Id="rId21" Type="http://schemas.openxmlformats.org/officeDocument/2006/relationships/audio" Target="../media/media36.m4a"/><Relationship Id="rId22" Type="http://schemas.microsoft.com/office/2007/relationships/media" Target="../media/media36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tif"/><Relationship Id="rId3" Type="http://schemas.openxmlformats.org/officeDocument/2006/relationships/image" Target="../media/image4.tif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5.tif"/><Relationship Id="rId8" Type="http://schemas.openxmlformats.org/officeDocument/2006/relationships/audio" Target="../media/media37.m4a"/><Relationship Id="rId9" Type="http://schemas.microsoft.com/office/2007/relationships/media" Target="../media/media37.m4a"/><Relationship Id="rId10" Type="http://schemas.openxmlformats.org/officeDocument/2006/relationships/image" Target="../media/image15.png"/><Relationship Id="rId11" Type="http://schemas.openxmlformats.org/officeDocument/2006/relationships/audio" Target="../media/media38.m4a"/><Relationship Id="rId12" Type="http://schemas.microsoft.com/office/2007/relationships/media" Target="../media/media38.m4a"/><Relationship Id="rId13" Type="http://schemas.openxmlformats.org/officeDocument/2006/relationships/audio" Target="../media/media39.m4a"/><Relationship Id="rId14" Type="http://schemas.microsoft.com/office/2007/relationships/media" Target="../media/media39.m4a"/><Relationship Id="rId15" Type="http://schemas.openxmlformats.org/officeDocument/2006/relationships/audio" Target="../media/media40.m4a"/><Relationship Id="rId16" Type="http://schemas.microsoft.com/office/2007/relationships/media" Target="../media/media40.m4a"/><Relationship Id="rId17" Type="http://schemas.openxmlformats.org/officeDocument/2006/relationships/audio" Target="../media/media41.m4a"/><Relationship Id="rId18" Type="http://schemas.microsoft.com/office/2007/relationships/media" Target="../media/media41.m4a"/><Relationship Id="rId19" Type="http://schemas.openxmlformats.org/officeDocument/2006/relationships/audio" Target="../media/media42.m4a"/><Relationship Id="rId20" Type="http://schemas.microsoft.com/office/2007/relationships/media" Target="../media/media42.m4a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audio" Target="../media/media43.m4a"/><Relationship Id="rId9" Type="http://schemas.microsoft.com/office/2007/relationships/media" Target="../media/media43.m4a"/><Relationship Id="rId10" Type="http://schemas.openxmlformats.org/officeDocument/2006/relationships/image" Target="../media/image15.png"/><Relationship Id="rId11" Type="http://schemas.openxmlformats.org/officeDocument/2006/relationships/audio" Target="../media/media44.m4a"/><Relationship Id="rId12" Type="http://schemas.microsoft.com/office/2007/relationships/media" Target="../media/media44.m4a"/><Relationship Id="rId13" Type="http://schemas.openxmlformats.org/officeDocument/2006/relationships/audio" Target="../media/media45.m4a"/><Relationship Id="rId14" Type="http://schemas.microsoft.com/office/2007/relationships/media" Target="../media/media45.m4a"/><Relationship Id="rId15" Type="http://schemas.openxmlformats.org/officeDocument/2006/relationships/audio" Target="../media/media46.m4a"/><Relationship Id="rId16" Type="http://schemas.microsoft.com/office/2007/relationships/media" Target="../media/media46.m4a"/><Relationship Id="rId17" Type="http://schemas.openxmlformats.org/officeDocument/2006/relationships/audio" Target="../media/media47.m4a"/><Relationship Id="rId18" Type="http://schemas.microsoft.com/office/2007/relationships/media" Target="../media/media47.m4a"/><Relationship Id="rId19" Type="http://schemas.openxmlformats.org/officeDocument/2006/relationships/audio" Target="../media/media48.m4a"/><Relationship Id="rId20" Type="http://schemas.microsoft.com/office/2007/relationships/media" Target="../media/media48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8922" y="3169985"/>
            <a:ext cx="2855929" cy="29494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27263" y="3168172"/>
            <a:ext cx="2758828" cy="2953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461053" y="3313851"/>
            <a:ext cx="3140090" cy="26617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137458" y="3128614"/>
            <a:ext cx="3132893" cy="3032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873103" y="3178968"/>
            <a:ext cx="2733628" cy="2931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54968" y="7719233"/>
            <a:ext cx="2963836" cy="29782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407156" y="7744414"/>
            <a:ext cx="2902704" cy="29278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511575" y="7832542"/>
            <a:ext cx="3039381" cy="27516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5104118" y="8021378"/>
            <a:ext cx="3010592" cy="23739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9765196" y="7739012"/>
            <a:ext cx="2949441" cy="2938671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9060655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418343" y="5393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4798218" y="5488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514092" y="5441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990842" y="5417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4893468" y="10298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9084467" y="10417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3465968" y="10227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561717" y="10537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2181342" y="10608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34988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4988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59999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000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</p:childTnLst>
        </p:cTn>
      </p:par>
    </p:tnLst>
    <p:bldLst>
      <p:bldP build="whole" bldLvl="1" animBg="1" rev="0" advAuto="0" spid="145" grpId="9"/>
      <p:bldP build="whole" bldLvl="1" animBg="1" rev="0" advAuto="0" spid="146" grpId="11"/>
      <p:bldP build="whole" bldLvl="1" animBg="1" rev="0" advAuto="0" spid="149" grpId="17"/>
      <p:bldP build="whole" bldLvl="1" animBg="1" rev="0" advAuto="0" spid="148" grpId="15"/>
      <p:bldP build="whole" bldLvl="1" animBg="1" rev="0" advAuto="0" spid="141" grpId="1"/>
      <p:bldP build="whole" bldLvl="1" animBg="1" rev="0" advAuto="0" spid="142" grpId="3"/>
      <p:bldP build="whole" bldLvl="1" animBg="1" rev="0" advAuto="0" spid="143" grpId="5"/>
      <p:bldP build="whole" bldLvl="1" animBg="1" rev="0" advAuto="0" spid="144" grpId="7"/>
      <p:bldP build="whole" bldLvl="1" animBg="1" rev="0" advAuto="0" spid="147" grpId="13"/>
      <p:bldP build="whole" bldLvl="1" animBg="1" rev="0" advAuto="0" spid="150" grpId="19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どらやき"/>
          <p:cNvSpPr txBox="1"/>
          <p:nvPr/>
        </p:nvSpPr>
        <p:spPr>
          <a:xfrm>
            <a:off x="11419603" y="7824405"/>
            <a:ext cx="10170872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どらやき </a:t>
            </a:r>
          </a:p>
        </p:txBody>
      </p:sp>
      <p:sp>
        <p:nvSpPr>
          <p:cNvPr id="164" name="でんわ"/>
          <p:cNvSpPr txBox="1"/>
          <p:nvPr/>
        </p:nvSpPr>
        <p:spPr>
          <a:xfrm>
            <a:off x="3655218" y="7824405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でんわ</a:t>
            </a:r>
          </a:p>
        </p:txBody>
      </p:sp>
      <p:sp>
        <p:nvSpPr>
          <p:cNvPr id="165" name="かんづめ"/>
          <p:cNvSpPr txBox="1"/>
          <p:nvPr/>
        </p:nvSpPr>
        <p:spPr>
          <a:xfrm>
            <a:off x="7161014" y="4518421"/>
            <a:ext cx="9401176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かんづめ</a:t>
            </a:r>
          </a:p>
        </p:txBody>
      </p:sp>
      <p:sp>
        <p:nvSpPr>
          <p:cNvPr id="166" name="ふだ"/>
          <p:cNvSpPr txBox="1"/>
          <p:nvPr/>
        </p:nvSpPr>
        <p:spPr>
          <a:xfrm>
            <a:off x="3315890" y="1428750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ふだ</a:t>
            </a:r>
          </a:p>
        </p:txBody>
      </p:sp>
      <p:sp>
        <p:nvSpPr>
          <p:cNvPr id="167" name="はなぢ"/>
          <p:cNvSpPr txBox="1"/>
          <p:nvPr/>
        </p:nvSpPr>
        <p:spPr>
          <a:xfrm>
            <a:off x="12781359" y="1428750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はなぢ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490529" y="4321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6228217" y="6988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227467" y="10632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298780" y="3988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562092" y="10822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9999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09999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46666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73333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346666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</p:childTnLst>
        </p:cTn>
      </p:par>
    </p:tnLst>
    <p:bldLst>
      <p:bldP build="whole" bldLvl="1" animBg="1" rev="0" advAuto="0" spid="167" grpId="2"/>
      <p:bldP build="whole" bldLvl="1" animBg="1" rev="0" advAuto="0" spid="165" grpId="4"/>
      <p:bldP build="whole" bldLvl="1" animBg="1" rev="0" advAuto="0" spid="163" grpId="8"/>
      <p:bldP build="whole" bldLvl="1" animBg="1" rev="0" advAuto="0" spid="164" grpId="6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群組"/>
          <p:cNvGrpSpPr/>
          <p:nvPr/>
        </p:nvGrpSpPr>
        <p:grpSpPr>
          <a:xfrm>
            <a:off x="3812479" y="2128212"/>
            <a:ext cx="6161485" cy="3669790"/>
            <a:chOff x="0" y="0"/>
            <a:chExt cx="6161484" cy="3669788"/>
          </a:xfrm>
        </p:grpSpPr>
        <p:pic>
          <p:nvPicPr>
            <p:cNvPr id="175" name="影像" descr="影像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361868"/>
              <a:ext cx="3307921" cy="3307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6" name="karuta_hyakunin_issyu.png" descr="karuta_hyakunin_issyu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853564" y="0"/>
              <a:ext cx="3307921" cy="32996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8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66019" y="4771190"/>
            <a:ext cx="5251962" cy="49237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1" name="群組"/>
          <p:cNvGrpSpPr/>
          <p:nvPr/>
        </p:nvGrpSpPr>
        <p:grpSpPr>
          <a:xfrm>
            <a:off x="15625872" y="1367766"/>
            <a:ext cx="3409673" cy="4923715"/>
            <a:chOff x="0" y="0"/>
            <a:chExt cx="3409671" cy="4923713"/>
          </a:xfrm>
        </p:grpSpPr>
        <p:pic>
          <p:nvPicPr>
            <p:cNvPr id="179" name="hanadi.png" descr="hanadi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3409672" cy="49237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" name="箭頭"/>
            <p:cNvSpPr/>
            <p:nvPr/>
          </p:nvSpPr>
          <p:spPr>
            <a:xfrm>
              <a:off x="133499" y="1892679"/>
              <a:ext cx="1433109" cy="813112"/>
            </a:xfrm>
            <a:prstGeom prst="rightArrow">
              <a:avLst>
                <a:gd name="adj1" fmla="val 32000"/>
                <a:gd name="adj2" fmla="val 64000"/>
              </a:avLst>
            </a:prstGeom>
            <a:solidFill>
              <a:schemeClr val="accent5">
                <a:satOff val="18430"/>
                <a:lumOff val="-14768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5F8EB"/>
                  </a:solidFill>
                </a:defRPr>
              </a:pPr>
            </a:p>
          </p:txBody>
        </p:sp>
      </p:grpSp>
      <p:pic>
        <p:nvPicPr>
          <p:cNvPr id="182" name="telephone_oyaki.png" descr="telephone_oyak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57185" y="8405403"/>
            <a:ext cx="4801588" cy="4429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sweets_dorayaki.png" descr="sweets_dorayak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490735" y="8312656"/>
            <a:ext cx="5679947" cy="4614957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038092" y="4822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751842" y="7298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989217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179717" y="4321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919154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9999" fill="hold"/>
                                        <p:tgtEl>
                                          <p:spTgt spid="1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09999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46666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73333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46666" fill="hold"/>
                                        <p:tgtEl>
                                          <p:spTgt spid="1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8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9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7"/>
                </p:tgtEl>
              </p:cMediaNode>
            </p:audio>
          </p:childTnLst>
        </p:cTn>
      </p:par>
    </p:tnLst>
    <p:bldLst>
      <p:bldP build="whole" bldLvl="1" animBg="1" rev="0" advAuto="0" spid="178" grpId="5"/>
      <p:bldP build="whole" bldLvl="1" animBg="1" rev="0" advAuto="0" spid="183" grpId="9"/>
      <p:bldP build="whole" bldLvl="1" animBg="1" rev="0" advAuto="0" spid="181" grpId="3"/>
      <p:bldP build="whole" bldLvl="1" animBg="1" rev="0" advAuto="0" spid="182" grpId="7"/>
      <p:bldP build="whole" bldLvl="1" animBg="1" rev="0" advAuto="0" spid="17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こいのぼり"/>
          <p:cNvSpPr txBox="1"/>
          <p:nvPr/>
        </p:nvSpPr>
        <p:spPr>
          <a:xfrm>
            <a:off x="8853012" y="7842264"/>
            <a:ext cx="12482273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こいのぼり </a:t>
            </a:r>
          </a:p>
        </p:txBody>
      </p:sp>
      <p:sp>
        <p:nvSpPr>
          <p:cNvPr id="192" name="なべ"/>
          <p:cNvSpPr txBox="1"/>
          <p:nvPr/>
        </p:nvSpPr>
        <p:spPr>
          <a:xfrm>
            <a:off x="2405062" y="7842264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なべ</a:t>
            </a:r>
          </a:p>
        </p:txBody>
      </p:sp>
      <p:sp>
        <p:nvSpPr>
          <p:cNvPr id="193" name="ぶた"/>
          <p:cNvSpPr txBox="1"/>
          <p:nvPr/>
        </p:nvSpPr>
        <p:spPr>
          <a:xfrm>
            <a:off x="8137921" y="4518421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ぶた</a:t>
            </a:r>
          </a:p>
        </p:txBody>
      </p:sp>
      <p:sp>
        <p:nvSpPr>
          <p:cNvPr id="194" name="あおば"/>
          <p:cNvSpPr txBox="1"/>
          <p:nvPr/>
        </p:nvSpPr>
        <p:spPr>
          <a:xfrm>
            <a:off x="3655218" y="1268015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あおば</a:t>
            </a:r>
          </a:p>
        </p:txBody>
      </p:sp>
      <p:sp>
        <p:nvSpPr>
          <p:cNvPr id="195" name="えび"/>
          <p:cNvSpPr txBox="1"/>
          <p:nvPr/>
        </p:nvSpPr>
        <p:spPr>
          <a:xfrm>
            <a:off x="13370718" y="1268015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えび</a:t>
            </a:r>
          </a:p>
        </p:txBody>
      </p:sp>
      <p:sp>
        <p:nvSpPr>
          <p:cNvPr id="196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7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038092" y="3845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370092" y="10679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703717" y="3750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989843" y="68699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800092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8321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29999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59999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21655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394988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</p:childTnLst>
        </p:cTn>
      </p:par>
    </p:tnLst>
    <p:bldLst>
      <p:bldP build="whole" bldLvl="1" animBg="1" rev="0" advAuto="0" spid="192" grpId="6"/>
      <p:bldP build="whole" bldLvl="1" animBg="1" rev="0" advAuto="0" spid="195" grpId="2"/>
      <p:bldP build="whole" bldLvl="1" animBg="1" rev="0" advAuto="0" spid="193" grpId="4"/>
      <p:bldP build="whole" bldLvl="1" animBg="1" rev="0" advAuto="0" spid="191" grpId="8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ebi_aka.png" descr="ebi_ak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89825" y="885520"/>
            <a:ext cx="5157638" cy="54434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animal_pig_buta.png" descr="animal_pig_but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8523" y="4760283"/>
            <a:ext cx="5986953" cy="48028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cooking_onabe.png" descr="cooking_onab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40296" y="7650712"/>
            <a:ext cx="6227825" cy="5636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koinobori_house.png" descr="koinobori_hous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500877" y="7841439"/>
            <a:ext cx="4860623" cy="5254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wakaba_shinryoku.png" descr="wakaba_shinryok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022500" y="610776"/>
            <a:ext cx="4860624" cy="49472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9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752467" y="4869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917780" y="1129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703342" y="4631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347031" y="8370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990592" y="11299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68321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29999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59999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21655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94988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12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13"/>
                </p:tgtEl>
              </p:cMediaNode>
            </p:audio>
          </p:childTnLst>
        </p:cTn>
      </p:par>
    </p:tnLst>
    <p:bldLst>
      <p:bldP build="whole" bldLvl="1" animBg="1" rev="0" advAuto="0" spid="207" grpId="1"/>
      <p:bldP build="whole" bldLvl="1" animBg="1" rev="0" advAuto="0" spid="205" grpId="7"/>
      <p:bldP build="whole" bldLvl="1" animBg="1" rev="0" advAuto="0" spid="203" grpId="3"/>
      <p:bldP build="whole" bldLvl="1" animBg="1" rev="0" advAuto="0" spid="206" grpId="9"/>
      <p:bldP build="whole" bldLvl="1" animBg="1" rev="0" advAuto="0" spid="204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69003" y="5347735"/>
            <a:ext cx="2917080" cy="29170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5190" y="5494334"/>
            <a:ext cx="2873914" cy="2873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72674" y="5489824"/>
            <a:ext cx="2924277" cy="2632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036556" y="5639093"/>
            <a:ext cx="3010592" cy="2334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797917" y="5347735"/>
            <a:ext cx="2974640" cy="2917098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22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4679155" y="8203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679655" y="8227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013531" y="8227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228342" y="8108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AB05BA59-54DC-4738-91E4-695B7ED19705.m4a" descr="AB05BA59-54DC-4738-91E4-695B7ED19705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1800342" y="8012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79999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22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24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23"/>
                </p:tgtEl>
              </p:cMediaNode>
            </p:audio>
          </p:childTnLst>
        </p:cTn>
      </p:par>
    </p:tnLst>
    <p:bldLst>
      <p:bldP build="whole" bldLvl="1" animBg="1" rev="0" advAuto="0" spid="218" grpId="7"/>
      <p:bldP build="whole" bldLvl="1" animBg="1" rev="0" advAuto="0" spid="216" grpId="3"/>
      <p:bldP build="whole" bldLvl="1" animBg="1" rev="0" advAuto="0" spid="219" grpId="9"/>
      <p:bldP build="whole" bldLvl="1" animBg="1" rev="0" advAuto="0" spid="217" grpId="5"/>
      <p:bldP build="whole" bldLvl="1" animBg="1" rev="0" advAuto="0" spid="2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たんぽぽ"/>
          <p:cNvSpPr txBox="1"/>
          <p:nvPr/>
        </p:nvSpPr>
        <p:spPr>
          <a:xfrm>
            <a:off x="11286529" y="8020858"/>
            <a:ext cx="940117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たんぽぽ</a:t>
            </a:r>
          </a:p>
        </p:txBody>
      </p:sp>
      <p:sp>
        <p:nvSpPr>
          <p:cNvPr id="228" name="もんぺ"/>
          <p:cNvSpPr txBox="1"/>
          <p:nvPr/>
        </p:nvSpPr>
        <p:spPr>
          <a:xfrm>
            <a:off x="3315890" y="8020858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もんぺ</a:t>
            </a:r>
          </a:p>
        </p:txBody>
      </p:sp>
      <p:sp>
        <p:nvSpPr>
          <p:cNvPr id="229" name="てんぷら"/>
          <p:cNvSpPr txBox="1"/>
          <p:nvPr/>
        </p:nvSpPr>
        <p:spPr>
          <a:xfrm>
            <a:off x="7161014" y="4518421"/>
            <a:ext cx="9401176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てんぷら</a:t>
            </a:r>
          </a:p>
        </p:txBody>
      </p:sp>
      <p:sp>
        <p:nvSpPr>
          <p:cNvPr id="230" name="でんぱ"/>
          <p:cNvSpPr txBox="1"/>
          <p:nvPr/>
        </p:nvSpPr>
        <p:spPr>
          <a:xfrm>
            <a:off x="3315890" y="1500187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でんぱ</a:t>
            </a:r>
          </a:p>
        </p:txBody>
      </p:sp>
      <p:sp>
        <p:nvSpPr>
          <p:cNvPr id="231" name="えんぴつ"/>
          <p:cNvSpPr txBox="1"/>
          <p:nvPr/>
        </p:nvSpPr>
        <p:spPr>
          <a:xfrm>
            <a:off x="11344314" y="1500187"/>
            <a:ext cx="928560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えんぴつ</a:t>
            </a:r>
          </a:p>
        </p:txBody>
      </p:sp>
      <p:sp>
        <p:nvSpPr>
          <p:cNvPr id="232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233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822655" y="11084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036967" y="4250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252529" y="3940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942467" y="7108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419217" y="10965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321" fill="hold"/>
                                        <p:tgtEl>
                                          <p:spTgt spid="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23333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34988" fill="hold"/>
                                        <p:tgtEl>
                                          <p:spTgt spid="2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88321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48322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234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236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</p:childTnLst>
        </p:cTn>
      </p:par>
    </p:tnLst>
    <p:bldLst>
      <p:bldP build="whole" bldLvl="1" animBg="1" rev="0" advAuto="0" spid="228" grpId="6"/>
      <p:bldP build="whole" bldLvl="1" animBg="1" rev="0" advAuto="0" spid="231" grpId="2"/>
      <p:bldP build="whole" bldLvl="1" animBg="1" rev="0" advAuto="0" spid="229" grpId="4"/>
      <p:bldP build="whole" bldLvl="1" animBg="1" rev="0" advAuto="0" spid="227" grpId="8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94245" y="1348417"/>
            <a:ext cx="4170130" cy="41701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food_tenpura.png" descr="food_tenpur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34970" y="3878693"/>
            <a:ext cx="6514059" cy="5357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fashion_monpe.png" descr="fashion_monp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05863" y="6894203"/>
            <a:ext cx="5792836" cy="6262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flower_wataboushi.png" descr="flower_wataboush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601259" y="6939041"/>
            <a:ext cx="5560174" cy="5930853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44" name="mark_denpa4.png" descr="mark_denpa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022704" y="923812"/>
            <a:ext cx="4959154" cy="44136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27280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51092" y="4131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085842" y="4488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728029" y="8084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371592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88321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3333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34988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8321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48322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45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</p:childTnLst>
        </p:cTn>
      </p:par>
    </p:tnLst>
    <p:bldLst>
      <p:bldP build="whole" bldLvl="1" animBg="1" rev="0" advAuto="0" spid="244" grpId="1"/>
      <p:bldP build="whole" bldLvl="1" animBg="1" rev="0" advAuto="0" spid="242" grpId="9"/>
      <p:bldP build="whole" bldLvl="1" animBg="1" rev="0" advAuto="0" spid="240" grpId="5"/>
      <p:bldP build="whole" bldLvl="1" animBg="1" rev="0" advAuto="0" spid="239" grpId="3"/>
      <p:bldP build="whole" bldLvl="1" animBg="1" rev="0" advAuto="0" spid="241" grpId="7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群組"/>
          <p:cNvGrpSpPr/>
          <p:nvPr/>
        </p:nvGrpSpPr>
        <p:grpSpPr>
          <a:xfrm>
            <a:off x="3588658" y="2202911"/>
            <a:ext cx="5625120" cy="4885648"/>
            <a:chOff x="0" y="0"/>
            <a:chExt cx="5625118" cy="4885646"/>
          </a:xfrm>
        </p:grpSpPr>
        <p:pic>
          <p:nvPicPr>
            <p:cNvPr id="253" name="hata_kokki_flag_japan.png" descr="hata_kokki_flag_japan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675625" cy="4375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4" name="chizu_color.png" descr="chizu_color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02526" y="509902"/>
              <a:ext cx="4222593" cy="4375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6" name="すみません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すみません</a:t>
            </a:r>
          </a:p>
        </p:txBody>
      </p:sp>
      <p:sp>
        <p:nvSpPr>
          <p:cNvPr id="257" name="にほ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にほん</a:t>
            </a:r>
          </a:p>
        </p:txBody>
      </p:sp>
      <p:sp>
        <p:nvSpPr>
          <p:cNvPr id="258" name="こんにちは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こんにちは</a:t>
            </a:r>
          </a:p>
        </p:txBody>
      </p:sp>
      <p:sp>
        <p:nvSpPr>
          <p:cNvPr id="259" name="おはようございます"/>
          <p:cNvSpPr txBox="1"/>
          <p:nvPr/>
        </p:nvSpPr>
        <p:spPr>
          <a:xfrm>
            <a:off x="2492490" y="12066984"/>
            <a:ext cx="8351969" cy="904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おはようございます</a:t>
            </a:r>
          </a:p>
        </p:txBody>
      </p:sp>
      <p:sp>
        <p:nvSpPr>
          <p:cNvPr id="260" name="こんばんは"/>
          <p:cNvSpPr txBox="1"/>
          <p:nvPr/>
        </p:nvSpPr>
        <p:spPr>
          <a:xfrm>
            <a:off x="10036487" y="12066984"/>
            <a:ext cx="5034322" cy="904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こんばんは</a:t>
            </a:r>
          </a:p>
        </p:txBody>
      </p:sp>
      <p:sp>
        <p:nvSpPr>
          <p:cNvPr id="261" name="でんわばんごう"/>
          <p:cNvSpPr txBox="1"/>
          <p:nvPr/>
        </p:nvSpPr>
        <p:spPr>
          <a:xfrm>
            <a:off x="14813359" y="12066984"/>
            <a:ext cx="6685321" cy="904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6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でんわばんごう</a:t>
            </a:r>
          </a:p>
        </p:txBody>
      </p:sp>
      <p:pic>
        <p:nvPicPr>
          <p:cNvPr id="262" name="aisatsu1_ohayou.png" descr="aisatsu1_ohayou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87749" y="7311063"/>
            <a:ext cx="3826939" cy="4681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aisatsu2_konnichiwa.png" descr="aisatsu2_konnichiw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42551" y="2305099"/>
            <a:ext cx="3826938" cy="4681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aisatsu3_konbanwa.png" descr="aisatsu3_konbanwa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640179" y="7311063"/>
            <a:ext cx="3826938" cy="46812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7" name="群組"/>
          <p:cNvGrpSpPr/>
          <p:nvPr/>
        </p:nvGrpSpPr>
        <p:grpSpPr>
          <a:xfrm>
            <a:off x="10439152" y="2401560"/>
            <a:ext cx="4228990" cy="4488349"/>
            <a:chOff x="0" y="0"/>
            <a:chExt cx="4228989" cy="4488348"/>
          </a:xfrm>
        </p:grpSpPr>
        <p:pic>
          <p:nvPicPr>
            <p:cNvPr id="265" name="syazai_business_man.png" descr="syazai_business_man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242895" y="0"/>
              <a:ext cx="1986095" cy="44883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6" name="syazai_business_woman.png" descr="syazai_business_woman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2109524" cy="44883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68" name="telephone_oyaki.png" descr="telephone_oyaki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6395086" y="7529585"/>
            <a:ext cx="3521869" cy="3248924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1234−5678"/>
          <p:cNvSpPr txBox="1"/>
          <p:nvPr/>
        </p:nvSpPr>
        <p:spPr>
          <a:xfrm>
            <a:off x="15344176" y="10507868"/>
            <a:ext cx="5623688" cy="115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8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1234−5678</a:t>
            </a:r>
          </a:p>
        </p:txBody>
      </p:sp>
      <p:pic>
        <p:nvPicPr>
          <p:cNvPr id="270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393905" y="5107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632781" y="5179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9609592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20943092" y="10965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14085093" y="10632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2">
            <a:extLst/>
          </a:blip>
          <a:stretch>
            <a:fillRect/>
          </a:stretch>
        </p:blipFill>
        <p:spPr>
          <a:xfrm>
            <a:off x="8798717" y="10703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90000" fill="hold"/>
                                        <p:tgtEl>
                                          <p:spTgt spid="2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86666" fill="hold"/>
                                        <p:tgtEl>
                                          <p:spTgt spid="2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23333" fill="hold"/>
                                        <p:tgtEl>
                                          <p:spTgt spid="2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71655" fill="hold"/>
                                        <p:tgtEl>
                                          <p:spTgt spid="2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56666" fill="hold"/>
                                        <p:tgtEl>
                                          <p:spTgt spid="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64988" fill="hold"/>
                                        <p:tgtEl>
                                          <p:spTgt spid="2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74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71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70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7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72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75"/>
                </p:tgtEl>
              </p:cMediaNode>
            </p:audio>
          </p:childTnLst>
        </p:cTn>
      </p:par>
    </p:tnLst>
    <p:bldLst>
      <p:bldP build="whole" bldLvl="1" animBg="1" rev="0" advAuto="0" spid="261" grpId="11"/>
      <p:bldP build="whole" bldLvl="1" animBg="1" rev="0" advAuto="0" spid="260" grpId="9"/>
      <p:bldP build="whole" bldLvl="1" animBg="1" rev="0" advAuto="0" spid="258" grpId="5"/>
      <p:bldP build="whole" bldLvl="1" animBg="1" rev="0" advAuto="0" spid="256" grpId="3"/>
      <p:bldP build="whole" bldLvl="1" animBg="1" rev="0" advAuto="0" spid="259" grpId="7"/>
      <p:bldP build="whole" bldLvl="1" animBg="1" rev="0" advAuto="0" spid="25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どうぞ"/>
          <p:cNvSpPr txBox="1"/>
          <p:nvPr/>
        </p:nvSpPr>
        <p:spPr>
          <a:xfrm>
            <a:off x="9336622" y="948531"/>
            <a:ext cx="643405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どうぞ</a:t>
            </a:r>
          </a:p>
        </p:txBody>
      </p:sp>
      <p:sp>
        <p:nvSpPr>
          <p:cNvPr id="278" name="はじめまして"/>
          <p:cNvSpPr txBox="1"/>
          <p:nvPr/>
        </p:nvSpPr>
        <p:spPr>
          <a:xfrm>
            <a:off x="3451449" y="948531"/>
            <a:ext cx="643405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はじめまして</a:t>
            </a:r>
          </a:p>
        </p:txBody>
      </p:sp>
      <p:sp>
        <p:nvSpPr>
          <p:cNvPr id="279" name="みせてください"/>
          <p:cNvSpPr txBox="1"/>
          <p:nvPr/>
        </p:nvSpPr>
        <p:spPr>
          <a:xfrm>
            <a:off x="14813359" y="948531"/>
            <a:ext cx="6685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みせてください</a:t>
            </a:r>
          </a:p>
        </p:txBody>
      </p:sp>
      <p:sp>
        <p:nvSpPr>
          <p:cNvPr id="280" name="どういたしまして"/>
          <p:cNvSpPr txBox="1"/>
          <p:nvPr/>
        </p:nvSpPr>
        <p:spPr>
          <a:xfrm>
            <a:off x="2492490" y="12003484"/>
            <a:ext cx="835196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どういたしまして</a:t>
            </a:r>
          </a:p>
        </p:txBody>
      </p:sp>
      <p:sp>
        <p:nvSpPr>
          <p:cNvPr id="281" name="どうも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どうも</a:t>
            </a:r>
          </a:p>
        </p:txBody>
      </p:sp>
      <p:sp>
        <p:nvSpPr>
          <p:cNvPr id="282" name="おねがいします"/>
          <p:cNvSpPr txBox="1"/>
          <p:nvPr/>
        </p:nvSpPr>
        <p:spPr>
          <a:xfrm>
            <a:off x="14813359" y="12003484"/>
            <a:ext cx="6685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おねがいします</a:t>
            </a:r>
          </a:p>
        </p:txBody>
      </p:sp>
      <p:pic>
        <p:nvPicPr>
          <p:cNvPr id="283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10270163" y="2009077"/>
            <a:ext cx="3521870" cy="4602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48950" y="1990590"/>
            <a:ext cx="3814138" cy="5189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ojigi_girl.png" descr="ojigi_girl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07540" y="1941620"/>
            <a:ext cx="3521870" cy="47377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8" name="群組"/>
          <p:cNvGrpSpPr/>
          <p:nvPr/>
        </p:nvGrpSpPr>
        <p:grpSpPr>
          <a:xfrm>
            <a:off x="3799695" y="6746777"/>
            <a:ext cx="5737559" cy="5189303"/>
            <a:chOff x="0" y="0"/>
            <a:chExt cx="5737557" cy="5189302"/>
          </a:xfrm>
        </p:grpSpPr>
        <p:pic>
          <p:nvPicPr>
            <p:cNvPr id="286" name="car_hokousya_yuzuru.png" descr="car_hokousya_yuzuru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737558" cy="51893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7" name="泡泡引言框"/>
            <p:cNvSpPr/>
            <p:nvPr/>
          </p:nvSpPr>
          <p:spPr>
            <a:xfrm>
              <a:off x="1190655" y="85861"/>
              <a:ext cx="2017325" cy="916776"/>
            </a:xfrm>
            <a:prstGeom prst="wedgeEllipseCallout">
              <a:avLst>
                <a:gd name="adj1" fmla="val 36235"/>
                <a:gd name="adj2" fmla="val 67328"/>
              </a:avLst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6F8EB"/>
                  </a:solidFill>
                </a:defRPr>
              </a:pPr>
            </a:p>
          </p:txBody>
        </p:sp>
      </p:grpSp>
      <p:pic>
        <p:nvPicPr>
          <p:cNvPr id="289" name="nagareboshi_oinori_negaigoto.png" descr="nagareboshi_oinori_negaigot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908773" y="7344441"/>
            <a:ext cx="4494495" cy="4494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697860" y="6943638"/>
            <a:ext cx="3711576" cy="47281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41530" y="5179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61281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FB5F59D6-43BA-42B4-B6CA-C14EB2F05BEC.m4a" descr="FB5F59D6-43BA-42B4-B6CA-C14EB2F05BEC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52529" y="5203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560592" y="10394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966031" y="10537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76342" y="105846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90000" fill="hold"/>
                                        <p:tgtEl>
                                          <p:spTgt spid="2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3333" fill="hold"/>
                                        <p:tgtEl>
                                          <p:spTgt spid="2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11655" fill="hold"/>
                                        <p:tgtEl>
                                          <p:spTgt spid="2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43333" fill="hold"/>
                                        <p:tgtEl>
                                          <p:spTgt spid="2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51655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533333" fill="hold"/>
                                        <p:tgtEl>
                                          <p:spTgt spid="2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9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9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96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9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91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94"/>
                </p:tgtEl>
              </p:cMediaNode>
            </p:audio>
          </p:childTnLst>
        </p:cTn>
      </p:par>
    </p:tnLst>
    <p:bldLst>
      <p:bldP build="whole" bldLvl="1" animBg="1" rev="0" advAuto="0" spid="277" grpId="3"/>
      <p:bldP build="whole" bldLvl="1" animBg="1" rev="0" advAuto="0" spid="278" grpId="1"/>
      <p:bldP build="whole" bldLvl="1" animBg="1" rev="0" advAuto="0" spid="279" grpId="5"/>
      <p:bldP build="whole" bldLvl="1" animBg="1" rev="0" advAuto="0" spid="280" grpId="7"/>
      <p:bldP build="whole" bldLvl="1" animBg="1" rev="0" advAuto="0" spid="281" grpId="9"/>
      <p:bldP build="whole" bldLvl="1" animBg="1" rev="0" advAuto="0" spid="282" grpId="1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だめ"/>
          <p:cNvSpPr txBox="1"/>
          <p:nvPr/>
        </p:nvSpPr>
        <p:spPr>
          <a:xfrm>
            <a:off x="9336622" y="948531"/>
            <a:ext cx="643405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だめ</a:t>
            </a:r>
          </a:p>
        </p:txBody>
      </p:sp>
      <p:sp>
        <p:nvSpPr>
          <p:cNvPr id="299" name="いかがですか"/>
          <p:cNvSpPr txBox="1"/>
          <p:nvPr/>
        </p:nvSpPr>
        <p:spPr>
          <a:xfrm>
            <a:off x="3451449" y="948531"/>
            <a:ext cx="643405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いかがですか</a:t>
            </a:r>
          </a:p>
        </p:txBody>
      </p:sp>
      <p:sp>
        <p:nvSpPr>
          <p:cNvPr id="300" name="いただきます"/>
          <p:cNvSpPr txBox="1"/>
          <p:nvPr/>
        </p:nvSpPr>
        <p:spPr>
          <a:xfrm>
            <a:off x="14813359" y="948531"/>
            <a:ext cx="6685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いただきます</a:t>
            </a:r>
          </a:p>
        </p:txBody>
      </p:sp>
      <p:sp>
        <p:nvSpPr>
          <p:cNvPr id="301" name="また こんど"/>
          <p:cNvSpPr txBox="1"/>
          <p:nvPr/>
        </p:nvSpPr>
        <p:spPr>
          <a:xfrm>
            <a:off x="2492490" y="12003484"/>
            <a:ext cx="835196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また こんど</a:t>
            </a:r>
          </a:p>
        </p:txBody>
      </p:sp>
      <p:sp>
        <p:nvSpPr>
          <p:cNvPr id="302" name="ただいま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ただいま</a:t>
            </a:r>
          </a:p>
        </p:txBody>
      </p:sp>
      <p:sp>
        <p:nvSpPr>
          <p:cNvPr id="303" name="すごいですね"/>
          <p:cNvSpPr txBox="1"/>
          <p:nvPr/>
        </p:nvSpPr>
        <p:spPr>
          <a:xfrm>
            <a:off x="14813359" y="12003484"/>
            <a:ext cx="6685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すごいですね</a:t>
            </a:r>
          </a:p>
        </p:txBody>
      </p:sp>
      <p:pic>
        <p:nvPicPr>
          <p:cNvPr id="304" name="job_shisyoku.png" descr="job_shisyoku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79155" y="2130848"/>
            <a:ext cx="4379418" cy="52291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tadakimasu_boy.png" descr="itadakimasu_bo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834383" y="2014090"/>
            <a:ext cx="4643272" cy="5462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dame_man.png" descr="dame_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32011" y="1965024"/>
            <a:ext cx="4643272" cy="5560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aisatsu_sayounara.png" descr="aisatsu_sayounar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36457" y="7156712"/>
            <a:ext cx="5264814" cy="486995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0" name="群組"/>
          <p:cNvGrpSpPr/>
          <p:nvPr/>
        </p:nvGrpSpPr>
        <p:grpSpPr>
          <a:xfrm>
            <a:off x="10178443" y="7371393"/>
            <a:ext cx="4750409" cy="4750408"/>
            <a:chOff x="0" y="0"/>
            <a:chExt cx="4750407" cy="4750407"/>
          </a:xfrm>
        </p:grpSpPr>
        <p:pic>
          <p:nvPicPr>
            <p:cNvPr id="308" name="kitaku_family-1.png" descr="kitaku_family-1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4750408" cy="47504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9" name="泡泡引言框"/>
            <p:cNvSpPr/>
            <p:nvPr/>
          </p:nvSpPr>
          <p:spPr>
            <a:xfrm>
              <a:off x="192342" y="617561"/>
              <a:ext cx="1296384" cy="605997"/>
            </a:xfrm>
            <a:prstGeom prst="wedgeEllipseCallout">
              <a:avLst>
                <a:gd name="adj1" fmla="val 91155"/>
                <a:gd name="adj2" fmla="val 61325"/>
              </a:avLst>
            </a:prstGeom>
            <a:solidFill>
              <a:srgbClr val="FFFFFF">
                <a:alpha val="95000"/>
              </a:srgbClr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800">
                  <a:solidFill>
                    <a:srgbClr val="F6F8EB"/>
                  </a:solidFill>
                </a:defRPr>
              </a:pPr>
            </a:p>
          </p:txBody>
        </p:sp>
      </p:grpSp>
      <p:pic>
        <p:nvPicPr>
          <p:cNvPr id="311" name="aprilfool_woman-1.png" descr="aprilfool_woman-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351315" y="7501241"/>
            <a:ext cx="3609409" cy="4490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989092" y="5464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13656" y="5822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133467" y="5869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822530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23218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514467" y="11251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41655" fill="hold"/>
                                        <p:tgtEl>
                                          <p:spTgt spid="3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3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81655" fill="hold"/>
                                        <p:tgtEl>
                                          <p:spTgt spid="3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11655" fill="hold"/>
                                        <p:tgtEl>
                                          <p:spTgt spid="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76666" fill="hold"/>
                                        <p:tgtEl>
                                          <p:spTgt spid="3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613333" fill="hold"/>
                                        <p:tgtEl>
                                          <p:spTgt spid="3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317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31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316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314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313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315"/>
                </p:tgtEl>
              </p:cMediaNode>
            </p:audio>
          </p:childTnLst>
        </p:cTn>
      </p:par>
    </p:tnLst>
    <p:bldLst>
      <p:bldP build="whole" bldLvl="1" animBg="1" rev="0" advAuto="0" spid="302" grpId="9"/>
      <p:bldP build="whole" bldLvl="1" animBg="1" rev="0" advAuto="0" spid="298" grpId="3"/>
      <p:bldP build="whole" bldLvl="1" animBg="1" rev="0" advAuto="0" spid="299" grpId="1"/>
      <p:bldP build="whole" bldLvl="1" animBg="1" rev="0" advAuto="0" spid="300" grpId="5"/>
      <p:bldP build="whole" bldLvl="1" animBg="1" rev="0" advAuto="0" spid="301" grpId="7"/>
      <p:bldP build="whole" bldLvl="1" animBg="1" rev="0" advAuto="0" spid="303" grpId="11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