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  <Override PartName="/ppt/media/media38.m4a" ContentType="audio/unknown"/>
  <Override PartName="/ppt/media/media39.m4a" ContentType="audio/unknown"/>
  <Override PartName="/ppt/media/media40.m4a" ContentType="audio/unknown"/>
  <Override PartName="/ppt/media/media41.m4a" ContentType="audio/unknown"/>
  <Override PartName="/ppt/media/media42.m4a" ContentType="audio/unknown"/>
  <Override PartName="/ppt/media/media43.m4a" ContentType="audio/unknown"/>
  <Override PartName="/ppt/media/media44.m4a" ContentType="audio/unknown"/>
  <Override PartName="/ppt/media/media45.m4a" ContentType="audio/unknown"/>
  <Override PartName="/ppt/media/media46.m4a" ContentType="audio/unknown"/>
  <Override PartName="/ppt/media/media47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audio" Target="../media/media1.m4a"/><Relationship Id="rId13" Type="http://schemas.microsoft.com/office/2007/relationships/media" Target="../media/media1.m4a"/><Relationship Id="rId14" Type="http://schemas.openxmlformats.org/officeDocument/2006/relationships/image" Target="../media/image15.png"/><Relationship Id="rId15" Type="http://schemas.openxmlformats.org/officeDocument/2006/relationships/audio" Target="../media/media2.m4a"/><Relationship Id="rId16" Type="http://schemas.microsoft.com/office/2007/relationships/media" Target="../media/media2.m4a"/><Relationship Id="rId17" Type="http://schemas.openxmlformats.org/officeDocument/2006/relationships/audio" Target="../media/media3.m4a"/><Relationship Id="rId18" Type="http://schemas.microsoft.com/office/2007/relationships/media" Target="../media/media3.m4a"/><Relationship Id="rId19" Type="http://schemas.openxmlformats.org/officeDocument/2006/relationships/audio" Target="../media/media4.m4a"/><Relationship Id="rId20" Type="http://schemas.microsoft.com/office/2007/relationships/media" Target="../media/media4.m4a"/><Relationship Id="rId21" Type="http://schemas.openxmlformats.org/officeDocument/2006/relationships/audio" Target="../media/media5.m4a"/><Relationship Id="rId22" Type="http://schemas.microsoft.com/office/2007/relationships/media" Target="../media/media5.m4a"/><Relationship Id="rId23" Type="http://schemas.openxmlformats.org/officeDocument/2006/relationships/audio" Target="../media/media6.m4a"/><Relationship Id="rId24" Type="http://schemas.microsoft.com/office/2007/relationships/media" Target="../media/media6.m4a"/><Relationship Id="rId25" Type="http://schemas.openxmlformats.org/officeDocument/2006/relationships/audio" Target="../media/media7.m4a"/><Relationship Id="rId26" Type="http://schemas.microsoft.com/office/2007/relationships/media" Target="../media/media7.m4a"/><Relationship Id="rId27" Type="http://schemas.openxmlformats.org/officeDocument/2006/relationships/audio" Target="../media/media8.m4a"/><Relationship Id="rId28" Type="http://schemas.microsoft.com/office/2007/relationships/media" Target="../media/media8.m4a"/><Relationship Id="rId29" Type="http://schemas.openxmlformats.org/officeDocument/2006/relationships/audio" Target="../media/media9.m4a"/><Relationship Id="rId30" Type="http://schemas.microsoft.com/office/2007/relationships/media" Target="../media/media9.m4a"/><Relationship Id="rId31" Type="http://schemas.openxmlformats.org/officeDocument/2006/relationships/audio" Target="../media/media10.m4a"/><Relationship Id="rId32" Type="http://schemas.microsoft.com/office/2007/relationships/media" Target="../media/media10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1.m4a"/><Relationship Id="rId3" Type="http://schemas.microsoft.com/office/2007/relationships/media" Target="../media/media11.m4a"/><Relationship Id="rId4" Type="http://schemas.openxmlformats.org/officeDocument/2006/relationships/image" Target="../media/image15.png"/><Relationship Id="rId5" Type="http://schemas.openxmlformats.org/officeDocument/2006/relationships/audio" Target="../media/media12.m4a"/><Relationship Id="rId6" Type="http://schemas.microsoft.com/office/2007/relationships/media" Target="../media/media12.m4a"/><Relationship Id="rId7" Type="http://schemas.openxmlformats.org/officeDocument/2006/relationships/audio" Target="../media/media13.m4a"/><Relationship Id="rId8" Type="http://schemas.microsoft.com/office/2007/relationships/media" Target="../media/media13.m4a"/><Relationship Id="rId9" Type="http://schemas.openxmlformats.org/officeDocument/2006/relationships/audio" Target="../media/media14.m4a"/><Relationship Id="rId10" Type="http://schemas.microsoft.com/office/2007/relationships/media" Target="../media/media14.m4a"/><Relationship Id="rId11" Type="http://schemas.openxmlformats.org/officeDocument/2006/relationships/audio" Target="../media/media15.m4a"/><Relationship Id="rId12" Type="http://schemas.microsoft.com/office/2007/relationships/media" Target="../media/media15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image" Target="../media/image15.png"/><Relationship Id="rId10" Type="http://schemas.openxmlformats.org/officeDocument/2006/relationships/audio" Target="../media/media12.m4a"/><Relationship Id="rId11" Type="http://schemas.microsoft.com/office/2007/relationships/media" Target="../media/media12.m4a"/><Relationship Id="rId12" Type="http://schemas.openxmlformats.org/officeDocument/2006/relationships/audio" Target="../media/media13.m4a"/><Relationship Id="rId13" Type="http://schemas.microsoft.com/office/2007/relationships/media" Target="../media/media13.m4a"/><Relationship Id="rId14" Type="http://schemas.openxmlformats.org/officeDocument/2006/relationships/audio" Target="../media/media14.m4a"/><Relationship Id="rId15" Type="http://schemas.microsoft.com/office/2007/relationships/media" Target="../media/media14.m4a"/><Relationship Id="rId16" Type="http://schemas.openxmlformats.org/officeDocument/2006/relationships/audio" Target="../media/media15.m4a"/><Relationship Id="rId17" Type="http://schemas.microsoft.com/office/2007/relationships/media" Target="../media/media15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6.m4a"/><Relationship Id="rId3" Type="http://schemas.microsoft.com/office/2007/relationships/media" Target="../media/media16.m4a"/><Relationship Id="rId4" Type="http://schemas.openxmlformats.org/officeDocument/2006/relationships/image" Target="../media/image15.png"/><Relationship Id="rId5" Type="http://schemas.openxmlformats.org/officeDocument/2006/relationships/audio" Target="../media/media17.m4a"/><Relationship Id="rId6" Type="http://schemas.microsoft.com/office/2007/relationships/media" Target="../media/media17.m4a"/><Relationship Id="rId7" Type="http://schemas.openxmlformats.org/officeDocument/2006/relationships/audio" Target="../media/media18.m4a"/><Relationship Id="rId8" Type="http://schemas.microsoft.com/office/2007/relationships/media" Target="../media/media18.m4a"/><Relationship Id="rId9" Type="http://schemas.openxmlformats.org/officeDocument/2006/relationships/audio" Target="../media/media19.m4a"/><Relationship Id="rId10" Type="http://schemas.microsoft.com/office/2007/relationships/media" Target="../media/media19.m4a"/><Relationship Id="rId11" Type="http://schemas.openxmlformats.org/officeDocument/2006/relationships/audio" Target="../media/media20.m4a"/><Relationship Id="rId12" Type="http://schemas.microsoft.com/office/2007/relationships/media" Target="../media/media20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audio" Target="../media/media16.m4a"/><Relationship Id="rId9" Type="http://schemas.microsoft.com/office/2007/relationships/media" Target="../media/media16.m4a"/><Relationship Id="rId10" Type="http://schemas.openxmlformats.org/officeDocument/2006/relationships/image" Target="../media/image15.png"/><Relationship Id="rId11" Type="http://schemas.openxmlformats.org/officeDocument/2006/relationships/audio" Target="../media/media17.m4a"/><Relationship Id="rId12" Type="http://schemas.microsoft.com/office/2007/relationships/media" Target="../media/media17.m4a"/><Relationship Id="rId13" Type="http://schemas.openxmlformats.org/officeDocument/2006/relationships/audio" Target="../media/media18.m4a"/><Relationship Id="rId14" Type="http://schemas.microsoft.com/office/2007/relationships/media" Target="../media/media18.m4a"/><Relationship Id="rId15" Type="http://schemas.openxmlformats.org/officeDocument/2006/relationships/audio" Target="../media/media19.m4a"/><Relationship Id="rId16" Type="http://schemas.microsoft.com/office/2007/relationships/media" Target="../media/media19.m4a"/><Relationship Id="rId17" Type="http://schemas.openxmlformats.org/officeDocument/2006/relationships/audio" Target="../media/media20.m4a"/><Relationship Id="rId18" Type="http://schemas.microsoft.com/office/2007/relationships/media" Target="../media/media20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tif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audio" Target="../media/media21.m4a"/><Relationship Id="rId8" Type="http://schemas.microsoft.com/office/2007/relationships/media" Target="../media/media21.m4a"/><Relationship Id="rId9" Type="http://schemas.openxmlformats.org/officeDocument/2006/relationships/image" Target="../media/image15.png"/><Relationship Id="rId10" Type="http://schemas.openxmlformats.org/officeDocument/2006/relationships/audio" Target="../media/media22.m4a"/><Relationship Id="rId11" Type="http://schemas.microsoft.com/office/2007/relationships/media" Target="../media/media22.m4a"/><Relationship Id="rId12" Type="http://schemas.openxmlformats.org/officeDocument/2006/relationships/audio" Target="../media/media23.m4a"/><Relationship Id="rId13" Type="http://schemas.microsoft.com/office/2007/relationships/media" Target="../media/media23.m4a"/><Relationship Id="rId14" Type="http://schemas.openxmlformats.org/officeDocument/2006/relationships/audio" Target="../media/media12.m4a"/><Relationship Id="rId15" Type="http://schemas.microsoft.com/office/2007/relationships/media" Target="../media/media12.m4a"/><Relationship Id="rId16" Type="http://schemas.openxmlformats.org/officeDocument/2006/relationships/audio" Target="../media/media20.m4a"/><Relationship Id="rId17" Type="http://schemas.microsoft.com/office/2007/relationships/media" Target="../media/media20.m4a"/><Relationship Id="rId18" Type="http://schemas.openxmlformats.org/officeDocument/2006/relationships/audio" Target="../media/media24.m4a"/><Relationship Id="rId19" Type="http://schemas.microsoft.com/office/2007/relationships/media" Target="../media/media24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audio" Target="../media/media25.m4a"/><Relationship Id="rId9" Type="http://schemas.microsoft.com/office/2007/relationships/media" Target="../media/media25.m4a"/><Relationship Id="rId10" Type="http://schemas.openxmlformats.org/officeDocument/2006/relationships/image" Target="../media/image15.png"/><Relationship Id="rId11" Type="http://schemas.openxmlformats.org/officeDocument/2006/relationships/audio" Target="../media/media26.m4a"/><Relationship Id="rId12" Type="http://schemas.microsoft.com/office/2007/relationships/media" Target="../media/media26.m4a"/><Relationship Id="rId13" Type="http://schemas.openxmlformats.org/officeDocument/2006/relationships/audio" Target="../media/media27.m4a"/><Relationship Id="rId14" Type="http://schemas.microsoft.com/office/2007/relationships/media" Target="../media/media27.m4a"/><Relationship Id="rId15" Type="http://schemas.openxmlformats.org/officeDocument/2006/relationships/audio" Target="../media/media28.m4a"/><Relationship Id="rId16" Type="http://schemas.microsoft.com/office/2007/relationships/media" Target="../media/media28.m4a"/><Relationship Id="rId17" Type="http://schemas.openxmlformats.org/officeDocument/2006/relationships/audio" Target="../media/media29.m4a"/><Relationship Id="rId18" Type="http://schemas.microsoft.com/office/2007/relationships/media" Target="../media/media29.m4a"/><Relationship Id="rId19" Type="http://schemas.openxmlformats.org/officeDocument/2006/relationships/audio" Target="../media/media30.m4a"/><Relationship Id="rId20" Type="http://schemas.microsoft.com/office/2007/relationships/media" Target="../media/media30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audio" Target="../media/media31.m4a"/><Relationship Id="rId9" Type="http://schemas.microsoft.com/office/2007/relationships/media" Target="../media/media31.m4a"/><Relationship Id="rId10" Type="http://schemas.openxmlformats.org/officeDocument/2006/relationships/image" Target="../media/image15.png"/><Relationship Id="rId11" Type="http://schemas.openxmlformats.org/officeDocument/2006/relationships/audio" Target="../media/media32.m4a"/><Relationship Id="rId12" Type="http://schemas.microsoft.com/office/2007/relationships/media" Target="../media/media32.m4a"/><Relationship Id="rId13" Type="http://schemas.openxmlformats.org/officeDocument/2006/relationships/audio" Target="../media/media33.m4a"/><Relationship Id="rId14" Type="http://schemas.microsoft.com/office/2007/relationships/media" Target="../media/media33.m4a"/><Relationship Id="rId15" Type="http://schemas.openxmlformats.org/officeDocument/2006/relationships/audio" Target="../media/media34.m4a"/><Relationship Id="rId16" Type="http://schemas.microsoft.com/office/2007/relationships/media" Target="../media/media34.m4a"/><Relationship Id="rId17" Type="http://schemas.openxmlformats.org/officeDocument/2006/relationships/audio" Target="../media/media35.m4a"/><Relationship Id="rId18" Type="http://schemas.microsoft.com/office/2007/relationships/media" Target="../media/media35.m4a"/><Relationship Id="rId19" Type="http://schemas.openxmlformats.org/officeDocument/2006/relationships/audio" Target="../media/media36.m4a"/><Relationship Id="rId20" Type="http://schemas.microsoft.com/office/2007/relationships/media" Target="../media/media36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audio" Target="../media/media37.m4a"/><Relationship Id="rId9" Type="http://schemas.microsoft.com/office/2007/relationships/media" Target="../media/media37.m4a"/><Relationship Id="rId10" Type="http://schemas.openxmlformats.org/officeDocument/2006/relationships/image" Target="../media/image15.png"/><Relationship Id="rId11" Type="http://schemas.openxmlformats.org/officeDocument/2006/relationships/audio" Target="../media/media38.m4a"/><Relationship Id="rId12" Type="http://schemas.microsoft.com/office/2007/relationships/media" Target="../media/media38.m4a"/><Relationship Id="rId13" Type="http://schemas.openxmlformats.org/officeDocument/2006/relationships/audio" Target="../media/media39.m4a"/><Relationship Id="rId14" Type="http://schemas.microsoft.com/office/2007/relationships/media" Target="../media/media39.m4a"/><Relationship Id="rId15" Type="http://schemas.openxmlformats.org/officeDocument/2006/relationships/audio" Target="../media/media40.m4a"/><Relationship Id="rId16" Type="http://schemas.microsoft.com/office/2007/relationships/media" Target="../media/media40.m4a"/><Relationship Id="rId17" Type="http://schemas.openxmlformats.org/officeDocument/2006/relationships/audio" Target="../media/media41.m4a"/><Relationship Id="rId18" Type="http://schemas.microsoft.com/office/2007/relationships/media" Target="../media/media41.m4a"/><Relationship Id="rId19" Type="http://schemas.openxmlformats.org/officeDocument/2006/relationships/audio" Target="../media/media42.m4a"/><Relationship Id="rId20" Type="http://schemas.microsoft.com/office/2007/relationships/media" Target="../media/media42.m4a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audio" Target="../media/media19.m4a"/><Relationship Id="rId9" Type="http://schemas.microsoft.com/office/2007/relationships/media" Target="../media/media19.m4a"/><Relationship Id="rId10" Type="http://schemas.openxmlformats.org/officeDocument/2006/relationships/image" Target="../media/image15.png"/><Relationship Id="rId11" Type="http://schemas.openxmlformats.org/officeDocument/2006/relationships/audio" Target="../media/media43.m4a"/><Relationship Id="rId12" Type="http://schemas.microsoft.com/office/2007/relationships/media" Target="../media/media43.m4a"/><Relationship Id="rId13" Type="http://schemas.openxmlformats.org/officeDocument/2006/relationships/audio" Target="../media/media44.m4a"/><Relationship Id="rId14" Type="http://schemas.microsoft.com/office/2007/relationships/media" Target="../media/media44.m4a"/><Relationship Id="rId15" Type="http://schemas.openxmlformats.org/officeDocument/2006/relationships/audio" Target="../media/media45.m4a"/><Relationship Id="rId16" Type="http://schemas.microsoft.com/office/2007/relationships/media" Target="../media/media45.m4a"/><Relationship Id="rId17" Type="http://schemas.openxmlformats.org/officeDocument/2006/relationships/audio" Target="../media/media46.m4a"/><Relationship Id="rId18" Type="http://schemas.microsoft.com/office/2007/relationships/media" Target="../media/media46.m4a"/><Relationship Id="rId19" Type="http://schemas.openxmlformats.org/officeDocument/2006/relationships/audio" Target="../media/media47.m4a"/><Relationship Id="rId20" Type="http://schemas.microsoft.com/office/2007/relationships/media" Target="../media/media47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86903" y="2922661"/>
            <a:ext cx="2590565" cy="30119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87380" y="3535253"/>
            <a:ext cx="3177997" cy="2169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375289" y="2894944"/>
            <a:ext cx="1633422" cy="3139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074882" y="3053500"/>
            <a:ext cx="2528274" cy="2822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484728" y="2894944"/>
            <a:ext cx="2713698" cy="2939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917536" y="8085718"/>
            <a:ext cx="3236069" cy="3011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965443" y="8085718"/>
            <a:ext cx="2021871" cy="30119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1518931" y="8085718"/>
            <a:ext cx="1346139" cy="3011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影像" descr="影像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5269258" y="8085718"/>
            <a:ext cx="2607190" cy="30119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影像" descr="影像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9643777" y="8243381"/>
            <a:ext cx="2395598" cy="2696615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821905" y="5631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322467" y="5679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656342" y="5655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371217" y="5631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562217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703467" y="11013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942092" y="11037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586029" y="11156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4012405" y="11132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299779" y="10941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1655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53333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91655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48321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59999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53333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33333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83333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113333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83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  <p:audio isNarration="0">
              <p:cMediaNode mute="0" showWhenStopped="0" numSld="1" vol="100000">
                <p:cTn id="84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85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86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87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audio>
            <p:audio isNarration="0">
              <p:cMediaNode mute="0" showWhenStopped="0" numSld="1" vol="100000">
                <p:cTn id="88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89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90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91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92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</p:childTnLst>
        </p:cTn>
      </p:par>
    </p:tnLst>
    <p:bldLst>
      <p:bldP build="whole" bldLvl="1" animBg="1" rev="0" advAuto="0" spid="145" grpId="9"/>
      <p:bldP build="whole" bldLvl="1" animBg="1" rev="0" advAuto="0" spid="150" grpId="19"/>
      <p:bldP build="whole" bldLvl="1" animBg="1" rev="0" advAuto="0" spid="143" grpId="5"/>
      <p:bldP build="whole" bldLvl="1" animBg="1" rev="0" advAuto="0" spid="149" grpId="17"/>
      <p:bldP build="whole" bldLvl="1" animBg="1" rev="0" advAuto="0" spid="142" grpId="3"/>
      <p:bldP build="whole" bldLvl="1" animBg="1" rev="0" advAuto="0" spid="144" grpId="7"/>
      <p:bldP build="whole" bldLvl="1" animBg="1" rev="0" advAuto="0" spid="146" grpId="11"/>
      <p:bldP build="whole" bldLvl="1" animBg="1" rev="0" advAuto="0" spid="147" grpId="13"/>
      <p:bldP build="whole" bldLvl="1" animBg="1" rev="0" advAuto="0" spid="148" grpId="15"/>
      <p:bldP build="whole" bldLvl="1" animBg="1" rev="0" advAuto="0" spid="14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あおい"/>
          <p:cNvSpPr txBox="1"/>
          <p:nvPr/>
        </p:nvSpPr>
        <p:spPr>
          <a:xfrm>
            <a:off x="12753897" y="8024083"/>
            <a:ext cx="7859472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あおい </a:t>
            </a:r>
          </a:p>
        </p:txBody>
      </p:sp>
      <p:sp>
        <p:nvSpPr>
          <p:cNvPr id="164" name="え"/>
          <p:cNvSpPr txBox="1"/>
          <p:nvPr/>
        </p:nvSpPr>
        <p:spPr>
          <a:xfrm>
            <a:off x="3315890" y="8024083"/>
            <a:ext cx="7447361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え</a:t>
            </a:r>
          </a:p>
        </p:txBody>
      </p:sp>
      <p:sp>
        <p:nvSpPr>
          <p:cNvPr id="165" name="うえ"/>
          <p:cNvSpPr txBox="1"/>
          <p:nvPr/>
        </p:nvSpPr>
        <p:spPr>
          <a:xfrm>
            <a:off x="8468320" y="4214826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うえ</a:t>
            </a:r>
          </a:p>
        </p:txBody>
      </p:sp>
      <p:sp>
        <p:nvSpPr>
          <p:cNvPr id="166" name="あい"/>
          <p:cNvSpPr txBox="1"/>
          <p:nvPr/>
        </p:nvSpPr>
        <p:spPr>
          <a:xfrm>
            <a:off x="3315890" y="48220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あい</a:t>
            </a:r>
          </a:p>
        </p:txBody>
      </p:sp>
      <p:sp>
        <p:nvSpPr>
          <p:cNvPr id="167" name="いえ"/>
          <p:cNvSpPr txBox="1"/>
          <p:nvPr/>
        </p:nvSpPr>
        <p:spPr>
          <a:xfrm>
            <a:off x="12959953" y="482203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いえ</a:t>
            </a:r>
          </a:p>
        </p:txBody>
      </p:sp>
      <p:sp>
        <p:nvSpPr>
          <p:cNvPr id="168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9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203405" y="34409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609467" y="36314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227968" y="72985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084342" y="11132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561842" y="11203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00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38321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56666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00000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148321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</p:childTnLst>
        </p:cTn>
      </p:par>
    </p:tnLst>
    <p:bldLst>
      <p:bldP build="whole" bldLvl="1" animBg="1" rev="0" advAuto="0" spid="167" grpId="2"/>
      <p:bldP build="whole" bldLvl="1" animBg="1" rev="0" advAuto="0" spid="163" grpId="8"/>
      <p:bldP build="whole" bldLvl="1" animBg="1" rev="0" advAuto="0" spid="165" grpId="4"/>
      <p:bldP build="whole" bldLvl="1" animBg="1" rev="0" advAuto="0" spid="164" grpId="6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rcRect l="11024" t="7509" r="16287" b="11581"/>
          <a:stretch>
            <a:fillRect/>
          </a:stretch>
        </p:blipFill>
        <p:spPr>
          <a:xfrm>
            <a:off x="4341706" y="851037"/>
            <a:ext cx="4235961" cy="3964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597" fill="norm" stroke="1" extrusionOk="0">
                <a:moveTo>
                  <a:pt x="15410" y="0"/>
                </a:moveTo>
                <a:cubicBezTo>
                  <a:pt x="14677" y="-3"/>
                  <a:pt x="14108" y="101"/>
                  <a:pt x="13625" y="318"/>
                </a:cubicBezTo>
                <a:cubicBezTo>
                  <a:pt x="12960" y="618"/>
                  <a:pt x="12557" y="656"/>
                  <a:pt x="12223" y="454"/>
                </a:cubicBezTo>
                <a:cubicBezTo>
                  <a:pt x="11868" y="240"/>
                  <a:pt x="11697" y="282"/>
                  <a:pt x="11519" y="625"/>
                </a:cubicBezTo>
                <a:cubicBezTo>
                  <a:pt x="10992" y="1643"/>
                  <a:pt x="10327" y="1713"/>
                  <a:pt x="9026" y="887"/>
                </a:cubicBezTo>
                <a:cubicBezTo>
                  <a:pt x="7991" y="231"/>
                  <a:pt x="7495" y="102"/>
                  <a:pt x="5964" y="102"/>
                </a:cubicBezTo>
                <a:cubicBezTo>
                  <a:pt x="3507" y="102"/>
                  <a:pt x="1865" y="985"/>
                  <a:pt x="772" y="2893"/>
                </a:cubicBezTo>
                <a:cubicBezTo>
                  <a:pt x="100" y="4068"/>
                  <a:pt x="-3" y="4515"/>
                  <a:pt x="0" y="6249"/>
                </a:cubicBezTo>
                <a:cubicBezTo>
                  <a:pt x="3" y="7985"/>
                  <a:pt x="120" y="8488"/>
                  <a:pt x="889" y="10038"/>
                </a:cubicBezTo>
                <a:cubicBezTo>
                  <a:pt x="1377" y="11020"/>
                  <a:pt x="2574" y="12818"/>
                  <a:pt x="3547" y="14033"/>
                </a:cubicBezTo>
                <a:lnTo>
                  <a:pt x="5315" y="16243"/>
                </a:lnTo>
                <a:lnTo>
                  <a:pt x="4513" y="17229"/>
                </a:lnTo>
                <a:cubicBezTo>
                  <a:pt x="3845" y="18050"/>
                  <a:pt x="3749" y="18339"/>
                  <a:pt x="3937" y="18948"/>
                </a:cubicBezTo>
                <a:lnTo>
                  <a:pt x="4163" y="19681"/>
                </a:lnTo>
                <a:lnTo>
                  <a:pt x="4802" y="19121"/>
                </a:lnTo>
                <a:cubicBezTo>
                  <a:pt x="5363" y="18630"/>
                  <a:pt x="5524" y="18606"/>
                  <a:pt x="6105" y="18931"/>
                </a:cubicBezTo>
                <a:cubicBezTo>
                  <a:pt x="6470" y="19134"/>
                  <a:pt x="7220" y="19394"/>
                  <a:pt x="7773" y="19506"/>
                </a:cubicBezTo>
                <a:cubicBezTo>
                  <a:pt x="8371" y="19627"/>
                  <a:pt x="9152" y="20090"/>
                  <a:pt x="9705" y="20652"/>
                </a:cubicBezTo>
                <a:cubicBezTo>
                  <a:pt x="10215" y="21172"/>
                  <a:pt x="10684" y="21597"/>
                  <a:pt x="10745" y="21597"/>
                </a:cubicBezTo>
                <a:cubicBezTo>
                  <a:pt x="10807" y="21597"/>
                  <a:pt x="11367" y="21088"/>
                  <a:pt x="11992" y="20466"/>
                </a:cubicBezTo>
                <a:cubicBezTo>
                  <a:pt x="13080" y="19384"/>
                  <a:pt x="13159" y="19353"/>
                  <a:pt x="13844" y="19733"/>
                </a:cubicBezTo>
                <a:cubicBezTo>
                  <a:pt x="14237" y="19952"/>
                  <a:pt x="15009" y="20264"/>
                  <a:pt x="15559" y="20427"/>
                </a:cubicBezTo>
                <a:cubicBezTo>
                  <a:pt x="16559" y="20724"/>
                  <a:pt x="16561" y="20723"/>
                  <a:pt x="16400" y="19967"/>
                </a:cubicBezTo>
                <a:cubicBezTo>
                  <a:pt x="16312" y="19550"/>
                  <a:pt x="15905" y="18905"/>
                  <a:pt x="15495" y="18531"/>
                </a:cubicBezTo>
                <a:lnTo>
                  <a:pt x="14749" y="17850"/>
                </a:lnTo>
                <a:lnTo>
                  <a:pt x="17330" y="14756"/>
                </a:lnTo>
                <a:cubicBezTo>
                  <a:pt x="20543" y="10902"/>
                  <a:pt x="21597" y="8785"/>
                  <a:pt x="21570" y="6243"/>
                </a:cubicBezTo>
                <a:cubicBezTo>
                  <a:pt x="21531" y="2656"/>
                  <a:pt x="19514" y="326"/>
                  <a:pt x="16200" y="39"/>
                </a:cubicBezTo>
                <a:cubicBezTo>
                  <a:pt x="15917" y="15"/>
                  <a:pt x="15654" y="1"/>
                  <a:pt x="1541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6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99326" y="8645335"/>
            <a:ext cx="4849671" cy="3981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house_reform.png" descr="house_refor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433351" y="356517"/>
            <a:ext cx="6161485" cy="51448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e.png" descr="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030265" y="8289054"/>
            <a:ext cx="5018485" cy="46947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point_up.png" descr="point_up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77437" y="4196953"/>
            <a:ext cx="3961017" cy="5036344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8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155780" y="3940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8799967" y="4607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3585031" y="77747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893967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038092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38321" fill="hold"/>
                                        <p:tgtEl>
                                          <p:spTgt spid="1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56666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48321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2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</p:childTnLst>
        </p:cTn>
      </p:par>
    </p:tnLst>
    <p:bldLst>
      <p:bldP build="whole" bldLvl="1" animBg="1" rev="0" advAuto="0" spid="175" grpId="1"/>
      <p:bldP build="whole" bldLvl="1" animBg="1" rev="0" advAuto="0" spid="177" grpId="3"/>
      <p:bldP build="whole" bldLvl="1" animBg="1" rev="0" advAuto="0" spid="179" grpId="5"/>
      <p:bldP build="whole" bldLvl="1" animBg="1" rev="0" advAuto="0" spid="178" grpId="7"/>
      <p:bldP build="whole" bldLvl="1" animBg="1" rev="0" advAuto="0" spid="176" grpId="9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こい"/>
          <p:cNvSpPr txBox="1"/>
          <p:nvPr/>
        </p:nvSpPr>
        <p:spPr>
          <a:xfrm>
            <a:off x="12959953" y="8002999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こい</a:t>
            </a:r>
          </a:p>
        </p:txBody>
      </p:sp>
      <p:sp>
        <p:nvSpPr>
          <p:cNvPr id="188" name="いけ"/>
          <p:cNvSpPr txBox="1"/>
          <p:nvPr/>
        </p:nvSpPr>
        <p:spPr>
          <a:xfrm>
            <a:off x="3315890" y="800299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いけ</a:t>
            </a:r>
          </a:p>
        </p:txBody>
      </p:sp>
      <p:sp>
        <p:nvSpPr>
          <p:cNvPr id="189" name="きく"/>
          <p:cNvSpPr txBox="1"/>
          <p:nvPr/>
        </p:nvSpPr>
        <p:spPr>
          <a:xfrm>
            <a:off x="8468320" y="4073936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きく</a:t>
            </a:r>
          </a:p>
        </p:txBody>
      </p:sp>
      <p:sp>
        <p:nvSpPr>
          <p:cNvPr id="190" name="かお"/>
          <p:cNvSpPr txBox="1"/>
          <p:nvPr/>
        </p:nvSpPr>
        <p:spPr>
          <a:xfrm>
            <a:off x="3315890" y="48220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かお</a:t>
            </a:r>
          </a:p>
        </p:txBody>
      </p:sp>
      <p:sp>
        <p:nvSpPr>
          <p:cNvPr id="191" name="かき"/>
          <p:cNvSpPr txBox="1"/>
          <p:nvPr/>
        </p:nvSpPr>
        <p:spPr>
          <a:xfrm>
            <a:off x="13370718" y="482203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かき</a:t>
            </a:r>
          </a:p>
        </p:txBody>
      </p:sp>
      <p:sp>
        <p:nvSpPr>
          <p:cNvPr id="192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93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893842" y="3559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7966529" y="3893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275468" y="7274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679530" y="11322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7871279" y="112275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00" fill="hold"/>
                                        <p:tgtEl>
                                          <p:spTgt spid="1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18321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98322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21655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00000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93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94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audio>
          </p:childTnLst>
        </p:cTn>
      </p:par>
    </p:tnLst>
    <p:bldLst>
      <p:bldP build="whole" bldLvl="1" animBg="1" rev="0" advAuto="0" spid="189" grpId="4"/>
      <p:bldP build="whole" bldLvl="1" animBg="1" rev="0" advAuto="0" spid="188" grpId="6"/>
      <p:bldP build="whole" bldLvl="1" animBg="1" rev="0" advAuto="0" spid="191" grpId="2"/>
      <p:bldP build="whole" bldLvl="1" animBg="1" rev="0" advAuto="0" spid="187" grpId="8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ke.png" descr="ik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07918" y="8588880"/>
            <a:ext cx="5159562" cy="47467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2" name="群組"/>
          <p:cNvGrpSpPr/>
          <p:nvPr/>
        </p:nvGrpSpPr>
        <p:grpSpPr>
          <a:xfrm>
            <a:off x="9045973" y="4717162"/>
            <a:ext cx="6292054" cy="4281675"/>
            <a:chOff x="0" y="0"/>
            <a:chExt cx="6292053" cy="4281673"/>
          </a:xfrm>
        </p:grpSpPr>
        <p:pic>
          <p:nvPicPr>
            <p:cNvPr id="200" name="food_syokuyou_kiku.png" descr="food_syokuyou_kiku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106355"/>
              <a:ext cx="4070935" cy="41753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1" name="flower_kiku.png" descr="flower_kiku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515922" y="0"/>
              <a:ext cx="2776132" cy="41746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03" name="kaki.png" descr="kak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776459" y="1000125"/>
            <a:ext cx="5916603" cy="48220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koi_takinobori.png" descr="koi_takinobor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774465" y="7792268"/>
            <a:ext cx="5918598" cy="5548686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206" name="kao.png" descr="kao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40505" y="762372"/>
            <a:ext cx="5094388" cy="52975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7584280" y="52030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490529" y="4560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894593" y="8274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17717" y="11680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371592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18321" fill="hold"/>
                                        <p:tgtEl>
                                          <p:spTgt spid="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98322" fill="hold"/>
                                        <p:tgtEl>
                                          <p:spTgt spid="2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21655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11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08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07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09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audio>
          </p:childTnLst>
        </p:cTn>
      </p:par>
    </p:tnLst>
    <p:bldLst>
      <p:bldP build="whole" bldLvl="1" animBg="1" rev="0" advAuto="0" spid="206" grpId="1"/>
      <p:bldP build="whole" bldLvl="1" animBg="1" rev="0" advAuto="0" spid="199" grpId="7"/>
      <p:bldP build="whole" bldLvl="1" animBg="1" rev="0" advAuto="0" spid="203" grpId="3"/>
      <p:bldP build="whole" bldLvl="1" animBg="1" rev="0" advAuto="0" spid="202" grpId="5"/>
      <p:bldP build="whole" bldLvl="1" animBg="1" rev="0" advAuto="0" spid="204" grpId="9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附加內容"/>
          <p:cNvSpPr txBox="1"/>
          <p:nvPr/>
        </p:nvSpPr>
        <p:spPr>
          <a:xfrm>
            <a:off x="7034212" y="5516563"/>
            <a:ext cx="10315576" cy="268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附加內容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95677" y="1320411"/>
            <a:ext cx="4809909" cy="54196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dog_akitainu.png" descr="dog_akitainu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78841" y="7185432"/>
            <a:ext cx="4205596" cy="473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furo_ducky.png" descr="furo_ducky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742835" y="1888177"/>
            <a:ext cx="5272719" cy="42840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building_house1.png" descr="building_house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54665" y="7244976"/>
            <a:ext cx="4627620" cy="42840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fish_koi.png" descr="fish_ko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12687" y="7185432"/>
            <a:ext cx="4371451" cy="4738701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おかあさん"/>
          <p:cNvSpPr txBox="1"/>
          <p:nvPr/>
        </p:nvSpPr>
        <p:spPr>
          <a:xfrm>
            <a:off x="8709421" y="555625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おかあ</a:t>
            </a:r>
            <a:r>
              <a:t>さん</a:t>
            </a:r>
          </a:p>
        </p:txBody>
      </p:sp>
      <p:sp>
        <p:nvSpPr>
          <p:cNvPr id="221" name="あかちゃん"/>
          <p:cNvSpPr txBox="1"/>
          <p:nvPr/>
        </p:nvSpPr>
        <p:spPr>
          <a:xfrm>
            <a:off x="3387328" y="268089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あか</a:t>
            </a:r>
            <a:r>
              <a:t>ち</a:t>
            </a:r>
            <a:r>
              <a:rPr baseline="-5999"/>
              <a:t>ゃ</a:t>
            </a:r>
            <a:r>
              <a:t>ん</a:t>
            </a:r>
          </a:p>
        </p:txBody>
      </p:sp>
      <p:sp>
        <p:nvSpPr>
          <p:cNvPr id="222" name="あひる"/>
          <p:cNvSpPr txBox="1"/>
          <p:nvPr/>
        </p:nvSpPr>
        <p:spPr>
          <a:xfrm>
            <a:off x="14656593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あ</a:t>
            </a:r>
            <a:r>
              <a:t>ひる</a:t>
            </a:r>
          </a:p>
        </p:txBody>
      </p:sp>
      <p:sp>
        <p:nvSpPr>
          <p:cNvPr id="223" name="いえ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いえ</a:t>
            </a:r>
          </a:p>
        </p:txBody>
      </p:sp>
      <p:sp>
        <p:nvSpPr>
          <p:cNvPr id="224" name="いぬ"/>
          <p:cNvSpPr txBox="1"/>
          <p:nvPr/>
        </p:nvSpPr>
        <p:spPr>
          <a:xfrm>
            <a:off x="9674839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</a:t>
            </a:r>
            <a:r>
              <a:t>ぬ</a:t>
            </a:r>
          </a:p>
        </p:txBody>
      </p:sp>
      <p:sp>
        <p:nvSpPr>
          <p:cNvPr id="225" name="こい"/>
          <p:cNvSpPr txBox="1"/>
          <p:nvPr/>
        </p:nvSpPr>
        <p:spPr>
          <a:xfrm>
            <a:off x="15081251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こい</a:t>
            </a:r>
          </a:p>
        </p:txBody>
      </p:sp>
      <p:pic>
        <p:nvPicPr>
          <p:cNvPr id="226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5060155" y="4917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418092" y="1750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157154" y="4631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227217" y="114895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157154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3585031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03333" fill="hold"/>
                                        <p:tgtEl>
                                          <p:spTgt spid="2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16666" fill="hold"/>
                                        <p:tgtEl>
                                          <p:spTgt spid="2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04988" fill="hold"/>
                                        <p:tgtEl>
                                          <p:spTgt spid="2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38321" fill="hold"/>
                                        <p:tgtEl>
                                          <p:spTgt spid="2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14988" fill="hold"/>
                                        <p:tgtEl>
                                          <p:spTgt spid="2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2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31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28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30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2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2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29"/>
                </p:tgtEl>
              </p:cMediaNode>
            </p:audio>
          </p:childTnLst>
        </p:cTn>
      </p:par>
    </p:tnLst>
    <p:bldLst>
      <p:bldP build="whole" bldLvl="1" animBg="1" rev="0" advAuto="0" spid="225" grpId="11"/>
      <p:bldP build="whole" bldLvl="1" animBg="1" rev="0" advAuto="0" spid="223" grpId="7"/>
      <p:bldP build="whole" bldLvl="1" animBg="1" rev="0" advAuto="0" spid="222" grpId="5"/>
      <p:bldP build="whole" bldLvl="1" animBg="1" rev="0" advAuto="0" spid="221" grpId="1"/>
      <p:bldP build="whole" bldLvl="1" animBg="1" rev="0" advAuto="0" spid="220" grpId="3"/>
      <p:bldP build="whole" bldLvl="1" animBg="1" rev="0" advAuto="0" spid="224" grpId="9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syukujitsu11_umi_nohi.png" descr="syukujitsu11_umi_noh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4163" y="2235950"/>
            <a:ext cx="4468624" cy="4200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fusen_set.png" descr="fusen_se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13194" y="2009528"/>
            <a:ext cx="3557611" cy="50462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naiinaibaa_rabbit2.png" descr="inaiinaibaa_rabbit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706845" y="2235950"/>
            <a:ext cx="2898349" cy="4200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tatemono_station.png" descr="tatemono_station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805401" y="8266517"/>
            <a:ext cx="6019915" cy="38286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bunbougu_enpitsu.png" descr="bunbougu_enpitsu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252305" y="7567628"/>
            <a:ext cx="2117419" cy="4481311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ふうせん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ふ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  <a:r>
              <a:t>せん</a:t>
            </a:r>
          </a:p>
        </p:txBody>
      </p:sp>
      <p:sp>
        <p:nvSpPr>
          <p:cNvPr id="239" name="うみ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  <a:r>
              <a:t>み</a:t>
            </a:r>
          </a:p>
        </p:txBody>
      </p:sp>
      <p:sp>
        <p:nvSpPr>
          <p:cNvPr id="240" name="うさぎ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  <a:r>
              <a:t>さぎ</a:t>
            </a:r>
          </a:p>
        </p:txBody>
      </p:sp>
      <p:sp>
        <p:nvSpPr>
          <p:cNvPr id="241" name="えさ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え</a:t>
            </a:r>
            <a:r>
              <a:t>さ</a:t>
            </a:r>
          </a:p>
        </p:txBody>
      </p:sp>
      <p:sp>
        <p:nvSpPr>
          <p:cNvPr id="242" name="えき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えき</a:t>
            </a:r>
          </a:p>
        </p:txBody>
      </p:sp>
      <p:sp>
        <p:nvSpPr>
          <p:cNvPr id="243" name="えんぴつ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え</a:t>
            </a:r>
            <a:r>
              <a:t>んぴつ</a:t>
            </a:r>
          </a:p>
        </p:txBody>
      </p:sp>
      <p:pic>
        <p:nvPicPr>
          <p:cNvPr id="244" name="pet_esa_sara_full.png" descr="pet_esa_sara_full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28474" y="8078999"/>
            <a:ext cx="5080001" cy="4203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108155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894593" y="5607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371467" y="5631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7941467" y="11441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228717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073187" y="1169193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13333" fill="hold"/>
                                        <p:tgtEl>
                                          <p:spTgt spid="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06666" fill="hold"/>
                                        <p:tgtEl>
                                          <p:spTgt spid="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24988" fill="hold"/>
                                        <p:tgtEl>
                                          <p:spTgt spid="2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74988" fill="hold"/>
                                        <p:tgtEl>
                                          <p:spTgt spid="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23333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49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50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47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4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45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48"/>
                </p:tgtEl>
              </p:cMediaNode>
            </p:audio>
          </p:childTnLst>
        </p:cTn>
      </p:par>
    </p:tnLst>
    <p:bldLst>
      <p:bldP build="whole" bldLvl="1" animBg="1" rev="0" advAuto="0" spid="241" grpId="7"/>
      <p:bldP build="whole" bldLvl="1" animBg="1" rev="0" advAuto="0" spid="243" grpId="11"/>
      <p:bldP build="whole" bldLvl="1" animBg="1" rev="0" advAuto="0" spid="242" grpId="9"/>
      <p:bldP build="whole" bldLvl="1" animBg="1" rev="0" advAuto="0" spid="239" grpId="1"/>
      <p:bldP build="whole" bldLvl="1" animBg="1" rev="0" advAuto="0" spid="240" grpId="5"/>
      <p:bldP build="whole" bldLvl="1" animBg="1" rev="0" advAuto="0" spid="238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kaeru5_seitai.png" descr="kaeru5_seita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62966" y="7377096"/>
            <a:ext cx="4862811" cy="4862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animal_otamajakushi.png" descr="animal_otamajakushi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57322" y="2264603"/>
            <a:ext cx="4862812" cy="415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animal_ookami.png" descr="animal_ookam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19147" y="2094404"/>
            <a:ext cx="4862812" cy="449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tsyuyu_kasa.png" descr="tsyuyu_kasa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60594" y="7383174"/>
            <a:ext cx="4862812" cy="48506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setsubun_akaoni.png" descr="setsubun_akaoni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625995" y="1912049"/>
            <a:ext cx="4060448" cy="4862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bug_character_katatsumuri.png" descr="bug_character_katatsumuri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961176" y="7712167"/>
            <a:ext cx="4862812" cy="4607513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おに"/>
          <p:cNvSpPr txBox="1"/>
          <p:nvPr/>
        </p:nvSpPr>
        <p:spPr>
          <a:xfrm>
            <a:off x="9139058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</a:t>
            </a:r>
            <a:r>
              <a:t>に</a:t>
            </a:r>
          </a:p>
        </p:txBody>
      </p:sp>
      <p:sp>
        <p:nvSpPr>
          <p:cNvPr id="259" name="おおかみ"/>
          <p:cNvSpPr txBox="1"/>
          <p:nvPr/>
        </p:nvSpPr>
        <p:spPr>
          <a:xfrm>
            <a:off x="3633392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おおか</a:t>
            </a:r>
            <a:r>
              <a:t>み</a:t>
            </a:r>
          </a:p>
        </p:txBody>
      </p:sp>
      <p:sp>
        <p:nvSpPr>
          <p:cNvPr id="260" name="おたまじゃくし"/>
          <p:cNvSpPr txBox="1"/>
          <p:nvPr/>
        </p:nvSpPr>
        <p:spPr>
          <a:xfrm>
            <a:off x="14077629" y="948531"/>
            <a:ext cx="6656594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お</a:t>
            </a:r>
            <a:r>
              <a:t>たまじゃくし</a:t>
            </a:r>
          </a:p>
        </p:txBody>
      </p:sp>
      <p:sp>
        <p:nvSpPr>
          <p:cNvPr id="261" name="かたつむり"/>
          <p:cNvSpPr txBox="1"/>
          <p:nvPr/>
        </p:nvSpPr>
        <p:spPr>
          <a:xfrm>
            <a:off x="3789666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か</a:t>
            </a:r>
            <a:r>
              <a:t>たつむり</a:t>
            </a:r>
          </a:p>
        </p:txBody>
      </p:sp>
      <p:sp>
        <p:nvSpPr>
          <p:cNvPr id="262" name="かさ"/>
          <p:cNvSpPr txBox="1"/>
          <p:nvPr/>
        </p:nvSpPr>
        <p:spPr>
          <a:xfrm>
            <a:off x="9674839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か</a:t>
            </a:r>
            <a:r>
              <a:t>さ</a:t>
            </a:r>
          </a:p>
        </p:txBody>
      </p:sp>
      <p:sp>
        <p:nvSpPr>
          <p:cNvPr id="263" name="かえる"/>
          <p:cNvSpPr txBox="1"/>
          <p:nvPr/>
        </p:nvSpPr>
        <p:spPr>
          <a:xfrm>
            <a:off x="15560013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かえ</a:t>
            </a:r>
            <a:r>
              <a:t>る</a:t>
            </a:r>
          </a:p>
        </p:txBody>
      </p:sp>
      <p:pic>
        <p:nvPicPr>
          <p:cNvPr id="264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847717" y="11656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7893842" y="5488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156406" y="5441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466717" y="5203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3394531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77249" y="11596686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10000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8321" fill="hold"/>
                                        <p:tgtEl>
                                          <p:spTgt spid="2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576666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74988" fill="hold"/>
                                        <p:tgtEl>
                                          <p:spTgt spid="2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74988" fill="hold"/>
                                        <p:tgtEl>
                                          <p:spTgt spid="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98321" fill="hold"/>
                                        <p:tgtEl>
                                          <p:spTgt spid="2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6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64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66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68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69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audio>
          </p:childTnLst>
        </p:cTn>
      </p:par>
    </p:tnLst>
    <p:bldLst>
      <p:bldP build="whole" bldLvl="1" animBg="1" rev="0" advAuto="0" spid="261" grpId="7"/>
      <p:bldP build="whole" bldLvl="1" animBg="1" rev="0" advAuto="0" spid="258" grpId="3"/>
      <p:bldP build="whole" bldLvl="1" animBg="1" rev="0" advAuto="0" spid="262" grpId="9"/>
      <p:bldP build="whole" bldLvl="1" animBg="1" rev="0" advAuto="0" spid="263" grpId="11"/>
      <p:bldP build="whole" bldLvl="1" animBg="1" rev="0" advAuto="0" spid="260" grpId="5"/>
      <p:bldP build="whole" bldLvl="1" animBg="1" rev="0" advAuto="0" spid="25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inaiinaibaa_bear2.png" descr="inaiinaibaa_bear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01411" y="8218807"/>
            <a:ext cx="3104475" cy="3582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kumo.png" descr="kum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9511" y="7598985"/>
            <a:ext cx="4776115" cy="43104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giraffe.png" descr="giraff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96834" y="1780757"/>
            <a:ext cx="3343281" cy="59701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norimono_kikansya.png" descr="norimono_kikansya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803942" y="2301741"/>
            <a:ext cx="4776115" cy="4286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animal_fox.png" descr="animal_fox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050764" y="2105288"/>
            <a:ext cx="4776115" cy="42985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tree1_haru.png" descr="tree1_haru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683598" y="7093667"/>
            <a:ext cx="3510445" cy="4776114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きしゃ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</a:t>
            </a:r>
            <a:r>
              <a:t>しゃ</a:t>
            </a:r>
          </a:p>
        </p:txBody>
      </p:sp>
      <p:sp>
        <p:nvSpPr>
          <p:cNvPr id="278" name="きりん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</a:t>
            </a:r>
            <a:r>
              <a:t>りん</a:t>
            </a:r>
          </a:p>
        </p:txBody>
      </p:sp>
      <p:sp>
        <p:nvSpPr>
          <p:cNvPr id="279" name="きつね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</a:t>
            </a:r>
            <a:r>
              <a:t>つね</a:t>
            </a:r>
          </a:p>
        </p:txBody>
      </p:sp>
      <p:sp>
        <p:nvSpPr>
          <p:cNvPr id="280" name="くも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く</a:t>
            </a:r>
            <a:r>
              <a:t>も</a:t>
            </a:r>
          </a:p>
        </p:txBody>
      </p:sp>
      <p:sp>
        <p:nvSpPr>
          <p:cNvPr id="281" name="くま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く</a:t>
            </a:r>
            <a:r>
              <a:rPr>
                <a:solidFill>
                  <a:srgbClr val="000000"/>
                </a:solidFill>
              </a:rPr>
              <a:t>ま</a:t>
            </a:r>
          </a:p>
        </p:txBody>
      </p:sp>
      <p:sp>
        <p:nvSpPr>
          <p:cNvPr id="282" name="さくら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さ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く</a:t>
            </a:r>
            <a:r>
              <a:t>ら</a:t>
            </a:r>
          </a:p>
        </p:txBody>
      </p:sp>
      <p:pic>
        <p:nvPicPr>
          <p:cNvPr id="283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227217" y="6607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27968" y="6417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800092" y="6203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179592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27968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050123" y="1152524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6666" fill="hold"/>
                                        <p:tgtEl>
                                          <p:spTgt spid="2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48321" fill="hold"/>
                                        <p:tgtEl>
                                          <p:spTgt spid="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64988" fill="hold"/>
                                        <p:tgtEl>
                                          <p:spTgt spid="2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2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31655" fill="hold"/>
                                        <p:tgtEl>
                                          <p:spTgt spid="2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429999" fill="hold"/>
                                        <p:tgtEl>
                                          <p:spTgt spid="2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86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85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88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83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8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84"/>
                </p:tgtEl>
              </p:cMediaNode>
            </p:audio>
          </p:childTnLst>
        </p:cTn>
      </p:par>
    </p:tnLst>
    <p:bldLst>
      <p:bldP build="whole" bldLvl="1" animBg="1" rev="0" advAuto="0" spid="279" grpId="5"/>
      <p:bldP build="whole" bldLvl="1" animBg="1" rev="0" advAuto="0" spid="281" grpId="9"/>
      <p:bldP build="whole" bldLvl="1" animBg="1" rev="0" advAuto="0" spid="277" grpId="3"/>
      <p:bldP build="whole" bldLvl="1" animBg="1" rev="0" advAuto="0" spid="280" grpId="7"/>
      <p:bldP build="whole" bldLvl="1" animBg="1" rev="0" advAuto="0" spid="282" grpId="11"/>
      <p:bldP build="whole" bldLvl="1" animBg="1" rev="0" advAuto="0" spid="27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mushi_kemushi.png" descr="mushi_kemushi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95263" y="3089365"/>
            <a:ext cx="4874142" cy="3204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athletic_kids.png" descr="athletic_kid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79036" y="7560725"/>
            <a:ext cx="5378877" cy="45935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kaji_kagamu_woman.png" descr="kaji_kagamu_wom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31404" y="2254668"/>
            <a:ext cx="4874142" cy="48741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koinobori.png" descr="koinobor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238430" y="7188262"/>
            <a:ext cx="4630436" cy="48741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ke.png" descr="ik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811943" y="2449634"/>
            <a:ext cx="4874142" cy="44842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omocha_koma.png" descr="omocha_koma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697117" y="7720991"/>
            <a:ext cx="4917807" cy="4273027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いけ"/>
          <p:cNvSpPr txBox="1"/>
          <p:nvPr/>
        </p:nvSpPr>
        <p:spPr>
          <a:xfrm>
            <a:off x="9674839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いけ</a:t>
            </a:r>
          </a:p>
        </p:txBody>
      </p:sp>
      <p:sp>
        <p:nvSpPr>
          <p:cNvPr id="297" name="けむり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け</a:t>
            </a:r>
            <a:r>
              <a:t>むり</a:t>
            </a:r>
          </a:p>
        </p:txBody>
      </p:sp>
      <p:sp>
        <p:nvSpPr>
          <p:cNvPr id="298" name="けむし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け</a:t>
            </a:r>
            <a:r>
              <a:t>むし</a:t>
            </a:r>
          </a:p>
        </p:txBody>
      </p:sp>
      <p:sp>
        <p:nvSpPr>
          <p:cNvPr id="299" name="こども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こ</a:t>
            </a:r>
            <a:r>
              <a:t>ども</a:t>
            </a:r>
          </a:p>
        </p:txBody>
      </p:sp>
      <p:sp>
        <p:nvSpPr>
          <p:cNvPr id="300" name="こいのぼり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こい</a:t>
            </a:r>
            <a:r>
              <a:rPr>
                <a:solidFill>
                  <a:srgbClr val="000000"/>
                </a:solidFill>
              </a:rPr>
              <a:t>のぼり</a:t>
            </a:r>
          </a:p>
        </p:txBody>
      </p:sp>
      <p:sp>
        <p:nvSpPr>
          <p:cNvPr id="301" name="こま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こ</a:t>
            </a:r>
            <a:r>
              <a:t>ま</a:t>
            </a:r>
          </a:p>
        </p:txBody>
      </p:sp>
      <p:pic>
        <p:nvPicPr>
          <p:cNvPr id="302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132717" y="5893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632779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41530" y="5750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776279" y="5345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512967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133467" y="11703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9999" fill="hold"/>
                                        <p:tgtEl>
                                          <p:spTgt spid="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21655" fill="hold"/>
                                        <p:tgtEl>
                                          <p:spTgt spid="3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21655" fill="hold"/>
                                        <p:tgtEl>
                                          <p:spTgt spid="3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90000" fill="hold"/>
                                        <p:tgtEl>
                                          <p:spTgt spid="3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94988" fill="hold"/>
                                        <p:tgtEl>
                                          <p:spTgt spid="3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3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304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306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307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302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305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303"/>
                </p:tgtEl>
              </p:cMediaNode>
            </p:audio>
          </p:childTnLst>
        </p:cTn>
      </p:par>
    </p:tnLst>
    <p:bldLst>
      <p:bldP build="whole" bldLvl="1" animBg="1" rev="0" advAuto="0" spid="297" grpId="1"/>
      <p:bldP build="whole" bldLvl="1" animBg="1" rev="0" advAuto="0" spid="300" grpId="9"/>
      <p:bldP build="whole" bldLvl="1" animBg="1" rev="0" advAuto="0" spid="296" grpId="3"/>
      <p:bldP build="whole" bldLvl="1" animBg="1" rev="0" advAuto="0" spid="299" grpId="7"/>
      <p:bldP build="whole" bldLvl="1" animBg="1" rev="0" advAuto="0" spid="301" grpId="11"/>
      <p:bldP build="whole" bldLvl="1" animBg="1" rev="0" advAuto="0" spid="298" grpId="5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