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media/image2.jpeg" ContentType="image/jpeg"/>
  <Override PartName="/ppt/media/image3.jpeg" ContentType="image/jpeg"/>
  <Override PartName="/ppt/media/image4.jpeg" ContentType="image/jpeg"/>
  <Override PartName="/ppt/theme/theme2.xml" ContentType="application/vnd.openxmlformats-officedocument.theme+xml"/>
  <Override PartName="/ppt/media/media1.m4a" ContentType="audio/unknown"/>
  <Override PartName="/ppt/media/media2.m4a" ContentType="audio/unknown"/>
  <Override PartName="/ppt/media/media3.m4a" ContentType="audio/unknown"/>
  <Override PartName="/ppt/media/media4.m4a" ContentType="audio/unknown"/>
  <Override PartName="/ppt/media/media5.m4a" ContentType="audio/unknown"/>
  <Override PartName="/ppt/media/media6.m4a" ContentType="audio/unknown"/>
  <Override PartName="/ppt/media/media7.m4a" ContentType="audio/unknown"/>
  <Override PartName="/ppt/media/media8.m4a" ContentType="audio/unknown"/>
  <Override PartName="/ppt/media/media9.m4a" ContentType="audio/unknown"/>
  <Override PartName="/ppt/media/media10.m4a" ContentType="audio/unknown"/>
  <Override PartName="/ppt/media/media11.m4a" ContentType="audio/unknown"/>
  <Override PartName="/ppt/media/media12.m4a" ContentType="audio/unknown"/>
  <Override PartName="/ppt/media/media13.m4a" ContentType="audio/unknown"/>
  <Override PartName="/ppt/media/media14.m4a" ContentType="audio/unknown"/>
  <Override PartName="/ppt/media/media15.m4a" ContentType="audio/unknown"/>
  <Override PartName="/ppt/media/media16.m4a" ContentType="audio/unknown"/>
  <Override PartName="/ppt/media/media17.m4a" ContentType="audio/unknown"/>
  <Override PartName="/ppt/media/media18.m4a" ContentType="audio/unknown"/>
  <Override PartName="/ppt/media/media19.m4a" ContentType="audio/unknown"/>
  <Override PartName="/ppt/media/media20.m4a" ContentType="audio/unknown"/>
  <Override PartName="/ppt/media/media21.m4a" ContentType="audio/unknown"/>
  <Override PartName="/ppt/media/media22.m4a" ContentType="audio/unknown"/>
  <Override PartName="/ppt/media/media23.m4a" ContentType="audio/unknown"/>
  <Override PartName="/ppt/media/media24.m4a" ContentType="audio/unknown"/>
  <Override PartName="/ppt/media/media25.m4a" ContentType="audio/unknown"/>
  <Override PartName="/ppt/media/media26.m4a" ContentType="audio/unknown"/>
  <Override PartName="/ppt/media/media27.m4a" ContentType="audio/unknown"/>
  <Override PartName="/ppt/media/media28.m4a" ContentType="audio/unknown"/>
  <Override PartName="/ppt/media/media29.m4a" ContentType="audio/unknown"/>
  <Override PartName="/ppt/media/media30.m4a" ContentType="audio/unknown"/>
  <Override PartName="/ppt/media/media31.m4a" ContentType="audio/unknown"/>
  <Override PartName="/ppt/media/media32.m4a" ContentType="audio/unknown"/>
  <Override PartName="/ppt/media/media33.m4a" ContentType="audio/unknown"/>
  <Override PartName="/ppt/media/media34.m4a" ContentType="audio/unknown"/>
  <Override PartName="/ppt/media/media35.m4a" ContentType="audio/unknown"/>
  <Override PartName="/ppt/media/media36.m4a" ContentType="audio/unknown"/>
  <Override PartName="/ppt/media/media37.m4a" ContentType="audio/unknown"/>
  <Override PartName="/ppt/media/media38.m4a" ContentType="audio/unknown"/>
  <Override PartName="/ppt/media/media39.m4a" ContentType="audio/unknown"/>
  <Override PartName="/ppt/media/media40.m4a" ContentType="audio/unknown"/>
  <Override PartName="/ppt/media/media41.m4a" ContentType="audio/unknown"/>
  <Override PartName="/ppt/media/media42.m4a" ContentType="audio/unknown"/>
  <Override PartName="/ppt/media/media43.m4a" ContentType="audio/unknown"/>
  <Override PartName="/ppt/media/media44.m4a" ContentType="audio/unknown"/>
  <Override PartName="/ppt/media/media45.m4a" ContentType="audio/unknown"/>
  <Override PartName="/ppt/media/media46.m4a" ContentType="audio/unknown"/>
  <Override PartName="/ppt/media/media47.m4a" ContentType="audio/unknown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1pPr>
    <a:lvl2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2pPr>
    <a:lvl3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3pPr>
    <a:lvl4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4pPr>
    <a:lvl5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5pPr>
    <a:lvl6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6pPr>
    <a:lvl7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7pPr>
    <a:lvl8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8pPr>
    <a:lvl9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546056"/>
        </a:solidFill>
        <a:effectLst/>
        <a:uFillTx/>
        <a:latin typeface="+mn-lt"/>
        <a:ea typeface="+mn-ea"/>
        <a:cs typeface="+mn-cs"/>
        <a:sym typeface="Palatino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n" i="off">
        <a:fontRef idx="minor">
          <a:srgbClr val="7B867F">
            <a:alpha val="92000"/>
          </a:srgbClr>
        </a:fontRef>
        <a:srgbClr val="7B867F">
          <a:alpha val="92000"/>
        </a:srgbClr>
      </a:tcTxStyle>
      <a:tcStyle>
        <a:tcBdr>
          <a:lef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7B867F">
            <a:alpha val="92000"/>
          </a:srgbClr>
        </a:fontRef>
        <a:srgbClr val="7B867F">
          <a:alpha val="92000"/>
        </a:srgbClr>
      </a:tcTxStyle>
      <a:tcStyle>
        <a:tcBdr>
          <a:lef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right>
          <a:top>
            <a:ln w="254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79A0A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n" i="off">
        <a:fontRef idx="minor">
          <a:srgbClr val="7B867F">
            <a:alpha val="92000"/>
          </a:srgbClr>
        </a:fontRef>
        <a:srgbClr val="7B867F">
          <a:alpha val="92000"/>
        </a:srgbClr>
      </a:tcTxStyle>
      <a:tcStyle>
        <a:tcBdr>
          <a:lef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686763">
                  <a:alpha val="7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Ref idx="minor">
          <a:srgbClr val="546056"/>
        </a:fontRef>
        <a:srgbClr val="546056"/>
      </a:tcTxStyle>
      <a:tcStyle>
        <a:tcBdr>
          <a:left>
            <a:ln w="12700" cap="flat">
              <a:solidFill>
                <a:srgbClr val="B59660"/>
              </a:solidFill>
              <a:prstDash val="solid"/>
              <a:miter lim="400000"/>
            </a:ln>
          </a:left>
          <a:right>
            <a:ln w="12700" cap="flat">
              <a:solidFill>
                <a:srgbClr val="B59660"/>
              </a:solidFill>
              <a:prstDash val="solid"/>
              <a:miter lim="400000"/>
            </a:ln>
          </a:right>
          <a:top>
            <a:ln w="12700" cap="flat">
              <a:solidFill>
                <a:srgbClr val="B59660"/>
              </a:solidFill>
              <a:prstDash val="solid"/>
              <a:miter lim="400000"/>
            </a:ln>
          </a:top>
          <a:bottom>
            <a:ln w="12700" cap="flat">
              <a:solidFill>
                <a:srgbClr val="B59660"/>
              </a:solidFill>
              <a:prstDash val="solid"/>
              <a:miter lim="400000"/>
            </a:ln>
          </a:bottom>
          <a:insideH>
            <a:ln w="12700" cap="flat">
              <a:solidFill>
                <a:srgbClr val="B59660"/>
              </a:solidFill>
              <a:prstDash val="solid"/>
              <a:miter lim="400000"/>
            </a:ln>
          </a:insideH>
          <a:insideV>
            <a:ln w="12700" cap="flat">
              <a:solidFill>
                <a:srgbClr val="B5966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B5966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n" i="off">
        <a:fontRef idx="minor">
          <a:srgbClr val="7B867F">
            <a:alpha val="92000"/>
          </a:srgbClr>
        </a:fontRef>
        <a:srgbClr val="7B867F">
          <a:alpha val="92000"/>
        </a:srgb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left>
          <a:right>
            <a:ln w="254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insideV>
        </a:tcBdr>
        <a:fill>
          <a:solidFill>
            <a:srgbClr val="8F8E8A">
              <a:alpha val="80000"/>
            </a:srgbClr>
          </a:solidFill>
        </a:fill>
      </a:tcStyle>
    </a:firstCol>
    <a:la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2">
              <a:alpha val="90000"/>
            </a:schemeClr>
          </a:solidFill>
        </a:fill>
      </a:tcStyle>
    </a:lastRow>
    <a:firstRow>
      <a:tcTxStyle b="on" i="off">
        <a:fontRef idx="minor">
          <a:srgbClr val="F5F5EA"/>
        </a:fontRef>
        <a:srgbClr val="F5F5E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top>
          <a:bottom>
            <a:ln w="254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070707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2">
              <a:alpha val="90000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546056"/>
        </a:fontRef>
        <a:srgbClr val="546056"/>
      </a:tcTxStyle>
      <a:tcStyle>
        <a:tcBdr>
          <a:left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right>
          <a:top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bottom>
          <a:insideH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left>
          <a:right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C6E72">
              <a:alpha val="11000"/>
            </a:srgbClr>
          </a:solidFill>
        </a:fill>
      </a:tcStyle>
    </a:firstCol>
    <a:lastRow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top>
          <a:bottom>
            <a:ln w="12700" cap="flat">
              <a:solidFill>
                <a:srgbClr val="474E49">
                  <a:alpha val="92000"/>
                </a:srgbClr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C6E72">
              <a:alpha val="80000"/>
            </a:srgbClr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546056"/>
        </a:fontRef>
        <a:srgbClr val="546056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FC0B3">
              <a:alpha val="30000"/>
            </a:srgbClr>
          </a:solidFill>
        </a:fill>
      </a:tcStyle>
    </a:band2H>
    <a:firstCol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546056"/>
        </a:fontRef>
        <a:srgbClr val="546056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9" name="Shape 13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1.png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Relationship Id="rId3" Type="http://schemas.openxmlformats.org/officeDocument/2006/relationships/image" Target="../media/image3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大標題與副標題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大標題文字"/>
          <p:cNvSpPr txBox="1"/>
          <p:nvPr>
            <p:ph type="title"/>
          </p:nvPr>
        </p:nvSpPr>
        <p:spPr>
          <a:xfrm>
            <a:off x="3958828" y="2946796"/>
            <a:ext cx="16466344" cy="4089798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12" name="內文層級一…"/>
          <p:cNvSpPr txBox="1"/>
          <p:nvPr>
            <p:ph type="body" sz="quarter" idx="1"/>
          </p:nvPr>
        </p:nvSpPr>
        <p:spPr>
          <a:xfrm>
            <a:off x="3958828" y="7322343"/>
            <a:ext cx="16466344" cy="1964532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13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 - 一頁三張替換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影像"/>
          <p:cNvSpPr/>
          <p:nvPr>
            <p:ph type="pic" sz="quarter" idx="13"/>
          </p:nvPr>
        </p:nvSpPr>
        <p:spPr>
          <a:xfrm>
            <a:off x="9316640" y="500062"/>
            <a:ext cx="5750720" cy="8501063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影像"/>
          <p:cNvSpPr/>
          <p:nvPr>
            <p:ph type="pic" sz="quarter" idx="14"/>
          </p:nvPr>
        </p:nvSpPr>
        <p:spPr>
          <a:xfrm>
            <a:off x="15085218" y="500062"/>
            <a:ext cx="5750720" cy="8501063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2" name="影像"/>
          <p:cNvSpPr/>
          <p:nvPr>
            <p:ph type="pic" sz="quarter" idx="15"/>
          </p:nvPr>
        </p:nvSpPr>
        <p:spPr>
          <a:xfrm>
            <a:off x="3548062" y="500062"/>
            <a:ext cx="5750720" cy="8501063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3" name="大標題文字"/>
          <p:cNvSpPr txBox="1"/>
          <p:nvPr>
            <p:ph type="title"/>
          </p:nvPr>
        </p:nvSpPr>
        <p:spPr>
          <a:xfrm>
            <a:off x="3958828" y="9554765"/>
            <a:ext cx="16466344" cy="2000251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24" name="內文層級一…"/>
          <p:cNvSpPr txBox="1"/>
          <p:nvPr>
            <p:ph type="body" sz="quarter" idx="1"/>
          </p:nvPr>
        </p:nvSpPr>
        <p:spPr>
          <a:xfrm>
            <a:off x="3958828" y="11537156"/>
            <a:ext cx="16466344" cy="1803798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2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 - 水平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影像"/>
          <p:cNvSpPr/>
          <p:nvPr>
            <p:ph type="pic" idx="13"/>
          </p:nvPr>
        </p:nvSpPr>
        <p:spPr>
          <a:xfrm>
            <a:off x="3565921" y="517921"/>
            <a:ext cx="17252158" cy="8501064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3" name="大標題文字"/>
          <p:cNvSpPr txBox="1"/>
          <p:nvPr>
            <p:ph type="title"/>
          </p:nvPr>
        </p:nvSpPr>
        <p:spPr>
          <a:xfrm>
            <a:off x="3958828" y="9554765"/>
            <a:ext cx="16466344" cy="2000251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34" name="內文層級一…"/>
          <p:cNvSpPr txBox="1"/>
          <p:nvPr>
            <p:ph type="body" sz="quarter" idx="1"/>
          </p:nvPr>
        </p:nvSpPr>
        <p:spPr>
          <a:xfrm>
            <a:off x="3958828" y="11537156"/>
            <a:ext cx="16466344" cy="1803798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3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大標題 - 中央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大標題文字"/>
          <p:cNvSpPr txBox="1"/>
          <p:nvPr>
            <p:ph type="title"/>
          </p:nvPr>
        </p:nvSpPr>
        <p:spPr>
          <a:xfrm>
            <a:off x="3958828" y="4768453"/>
            <a:ext cx="16466344" cy="416123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43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 - 直式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影像"/>
          <p:cNvSpPr/>
          <p:nvPr>
            <p:ph type="pic" sz="half" idx="13"/>
          </p:nvPr>
        </p:nvSpPr>
        <p:spPr>
          <a:xfrm>
            <a:off x="12174140" y="875109"/>
            <a:ext cx="8286751" cy="1198364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51" name="大標題文字"/>
          <p:cNvSpPr txBox="1"/>
          <p:nvPr>
            <p:ph type="title"/>
          </p:nvPr>
        </p:nvSpPr>
        <p:spPr>
          <a:xfrm>
            <a:off x="3958828" y="2375296"/>
            <a:ext cx="7875985" cy="4911329"/>
          </a:xfrm>
          <a:prstGeom prst="rect">
            <a:avLst/>
          </a:prstGeom>
        </p:spPr>
        <p:txBody>
          <a:bodyPr anchor="b"/>
          <a:lstStyle>
            <a:lvl1pPr algn="ctr">
              <a:defRPr>
                <a:solidFill>
                  <a:srgbClr val="546056"/>
                </a:solidFill>
              </a:defRPr>
            </a:lvl1pPr>
          </a:lstStyle>
          <a:p>
            <a:pPr/>
            <a:r>
              <a:t>大標題文字</a:t>
            </a:r>
          </a:p>
        </p:txBody>
      </p:sp>
      <p:sp>
        <p:nvSpPr>
          <p:cNvPr id="52" name="內文層級一…"/>
          <p:cNvSpPr txBox="1"/>
          <p:nvPr>
            <p:ph type="body" sz="quarter" idx="1"/>
          </p:nvPr>
        </p:nvSpPr>
        <p:spPr>
          <a:xfrm>
            <a:off x="3958828" y="7643812"/>
            <a:ext cx="7875985" cy="5054204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i="1" sz="4400">
                <a:solidFill>
                  <a:srgbClr val="717D75"/>
                </a:solidFill>
                <a:latin typeface="Hoefler Text"/>
                <a:ea typeface="Hoefler Text"/>
                <a:cs typeface="Hoefler Text"/>
                <a:sym typeface="Hoefler Text"/>
              </a:defRPr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53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大標題 - 上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大標題文字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大標題文字</a:t>
            </a:r>
          </a:p>
        </p:txBody>
      </p:sp>
      <p:sp>
        <p:nvSpPr>
          <p:cNvPr id="61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大標題與項目符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大標題文字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大標題文字</a:t>
            </a:r>
          </a:p>
        </p:txBody>
      </p:sp>
      <p:sp>
        <p:nvSpPr>
          <p:cNvPr id="69" name="內文層級一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70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大標題、項目符號與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影像"/>
          <p:cNvSpPr/>
          <p:nvPr>
            <p:ph type="pic" sz="half" idx="13"/>
          </p:nvPr>
        </p:nvSpPr>
        <p:spPr>
          <a:xfrm>
            <a:off x="12495609" y="3643312"/>
            <a:ext cx="7983141" cy="9215438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78" name="大標題文字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大標題文字</a:t>
            </a:r>
          </a:p>
        </p:txBody>
      </p:sp>
      <p:sp>
        <p:nvSpPr>
          <p:cNvPr id="79" name="內文層級一…"/>
          <p:cNvSpPr txBox="1"/>
          <p:nvPr>
            <p:ph type="body" sz="half" idx="1"/>
          </p:nvPr>
        </p:nvSpPr>
        <p:spPr>
          <a:xfrm>
            <a:off x="3958828" y="3696890"/>
            <a:ext cx="7875985" cy="9108282"/>
          </a:xfrm>
          <a:prstGeom prst="rect">
            <a:avLst/>
          </a:prstGeom>
        </p:spPr>
        <p:txBody>
          <a:bodyPr/>
          <a:lstStyle>
            <a:lvl1pPr marL="541337" indent="-541337">
              <a:lnSpc>
                <a:spcPct val="120000"/>
              </a:lnSpc>
              <a:spcBef>
                <a:spcPts val="3300"/>
              </a:spcBef>
              <a:buBlip>
                <a:blip r:embed="rId2"/>
              </a:buBlip>
              <a:defRPr sz="4400"/>
            </a:lvl1pPr>
            <a:lvl2pPr marL="935037" indent="-541337">
              <a:lnSpc>
                <a:spcPct val="120000"/>
              </a:lnSpc>
              <a:spcBef>
                <a:spcPts val="3300"/>
              </a:spcBef>
              <a:buBlip>
                <a:blip r:embed="rId2"/>
              </a:buBlip>
              <a:defRPr sz="4400"/>
            </a:lvl2pPr>
            <a:lvl3pPr marL="1328737" indent="-541337">
              <a:lnSpc>
                <a:spcPct val="120000"/>
              </a:lnSpc>
              <a:spcBef>
                <a:spcPts val="3300"/>
              </a:spcBef>
              <a:buBlip>
                <a:blip r:embed="rId2"/>
              </a:buBlip>
              <a:defRPr sz="4400"/>
            </a:lvl3pPr>
            <a:lvl4pPr marL="1722437" indent="-541337">
              <a:lnSpc>
                <a:spcPct val="120000"/>
              </a:lnSpc>
              <a:spcBef>
                <a:spcPts val="3300"/>
              </a:spcBef>
              <a:buBlip>
                <a:blip r:embed="rId2"/>
              </a:buBlip>
              <a:defRPr sz="4400"/>
            </a:lvl4pPr>
            <a:lvl5pPr marL="2116137" indent="-541337">
              <a:lnSpc>
                <a:spcPct val="120000"/>
              </a:lnSpc>
              <a:spcBef>
                <a:spcPts val="3300"/>
              </a:spcBef>
              <a:buBlip>
                <a:blip r:embed="rId2"/>
              </a:buBlip>
              <a:defRPr sz="4400"/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80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項目符號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內文層級一…"/>
          <p:cNvSpPr txBox="1"/>
          <p:nvPr>
            <p:ph type="body" idx="1"/>
          </p:nvPr>
        </p:nvSpPr>
        <p:spPr>
          <a:xfrm>
            <a:off x="3958828" y="910828"/>
            <a:ext cx="16466344" cy="11894344"/>
          </a:xfrm>
          <a:prstGeom prst="rect">
            <a:avLst/>
          </a:prstGeom>
        </p:spPr>
        <p:txBody>
          <a:bodyPr/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88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 - 一頁三張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影像"/>
          <p:cNvSpPr/>
          <p:nvPr>
            <p:ph type="pic" sz="quarter" idx="13"/>
          </p:nvPr>
        </p:nvSpPr>
        <p:spPr>
          <a:xfrm>
            <a:off x="12245578" y="6893718"/>
            <a:ext cx="8233172" cy="5965032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96" name="影像"/>
          <p:cNvSpPr/>
          <p:nvPr>
            <p:ph type="pic" sz="quarter" idx="14"/>
          </p:nvPr>
        </p:nvSpPr>
        <p:spPr>
          <a:xfrm>
            <a:off x="12245577" y="901898"/>
            <a:ext cx="8233173" cy="5965032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97" name="影像"/>
          <p:cNvSpPr/>
          <p:nvPr>
            <p:ph type="pic" sz="half" idx="15"/>
          </p:nvPr>
        </p:nvSpPr>
        <p:spPr>
          <a:xfrm>
            <a:off x="3923109" y="875109"/>
            <a:ext cx="8286751" cy="1198364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98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名言語錄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–王大明"/>
          <p:cNvSpPr txBox="1"/>
          <p:nvPr>
            <p:ph type="body" sz="quarter" idx="13"/>
          </p:nvPr>
        </p:nvSpPr>
        <p:spPr>
          <a:xfrm>
            <a:off x="5923359" y="9340453"/>
            <a:ext cx="12519423" cy="930276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4400"/>
            </a:lvl1pPr>
          </a:lstStyle>
          <a:p>
            <a:pPr/>
            <a:r>
              <a:t>–王大明</a:t>
            </a:r>
          </a:p>
        </p:txBody>
      </p:sp>
      <p:sp>
        <p:nvSpPr>
          <p:cNvPr id="106" name="「在此輸入名言語錄」"/>
          <p:cNvSpPr txBox="1"/>
          <p:nvPr>
            <p:ph type="body" sz="quarter" idx="14"/>
          </p:nvPr>
        </p:nvSpPr>
        <p:spPr>
          <a:xfrm>
            <a:off x="5923359" y="5878115"/>
            <a:ext cx="12519423" cy="12096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3300"/>
              </a:spcBef>
              <a:buSzTx/>
              <a:buNone/>
            </a:lvl1pPr>
          </a:lstStyle>
          <a:p>
            <a:pPr/>
            <a:r>
              <a:t>「在此輸入名言語錄」</a:t>
            </a:r>
          </a:p>
        </p:txBody>
      </p:sp>
      <p:sp>
        <p:nvSpPr>
          <p:cNvPr id="107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影像"/>
          <p:cNvSpPr/>
          <p:nvPr>
            <p:ph type="pic" idx="13"/>
          </p:nvPr>
        </p:nvSpPr>
        <p:spPr>
          <a:xfrm>
            <a:off x="3048000" y="0"/>
            <a:ext cx="18288001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15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空白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幻燈片編號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空白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lemon.png" descr="lemon.png"/>
          <p:cNvPicPr>
            <a:picLocks noChangeAspect="1"/>
          </p:cNvPicPr>
          <p:nvPr/>
        </p:nvPicPr>
        <p:blipFill>
          <a:blip r:embed="rId3">
            <a:alphaModFix amt="7070"/>
            <a:extLst/>
          </a:blip>
          <a:stretch>
            <a:fillRect/>
          </a:stretch>
        </p:blipFill>
        <p:spPr>
          <a:xfrm>
            <a:off x="10270163" y="3356358"/>
            <a:ext cx="3522036" cy="4326603"/>
          </a:xfrm>
          <a:prstGeom prst="rect">
            <a:avLst/>
          </a:prstGeom>
          <a:ln w="12700">
            <a:miter lim="400000"/>
          </a:ln>
        </p:spPr>
      </p:pic>
      <p:sp>
        <p:nvSpPr>
          <p:cNvPr id="130" name="www.hibijapanese.com"/>
          <p:cNvSpPr txBox="1"/>
          <p:nvPr/>
        </p:nvSpPr>
        <p:spPr>
          <a:xfrm>
            <a:off x="6636234" y="8406252"/>
            <a:ext cx="11111532" cy="650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4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www.hibijapanese.com</a:t>
            </a:r>
          </a:p>
        </p:txBody>
      </p:sp>
      <p:sp>
        <p:nvSpPr>
          <p:cNvPr id="131" name="零檬聲些"/>
          <p:cNvSpPr txBox="1"/>
          <p:nvPr/>
        </p:nvSpPr>
        <p:spPr>
          <a:xfrm>
            <a:off x="11098212" y="7719233"/>
            <a:ext cx="2187576" cy="650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4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零檬聲些</a:t>
            </a:r>
          </a:p>
        </p:txBody>
      </p:sp>
      <p:sp>
        <p:nvSpPr>
          <p:cNvPr id="132" name="幻燈片編號"/>
          <p:cNvSpPr txBox="1"/>
          <p:nvPr>
            <p:ph type="sldNum" sz="quarter" idx="2"/>
          </p:nvPr>
        </p:nvSpPr>
        <p:spPr>
          <a:xfrm>
            <a:off x="11926060" y="13162359"/>
            <a:ext cx="514021" cy="447676"/>
          </a:xfrm>
          <a:prstGeom prst="rect">
            <a:avLst/>
          </a:prstGeom>
        </p:spPr>
        <p:txBody>
          <a:bodyPr anchor="t">
            <a:normAutofit fontScale="100000" lnSpcReduction="0"/>
          </a:bodyPr>
          <a:lstStyle>
            <a:lvl1pPr>
              <a:defRPr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<Relationship Id="rId16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4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大標題文字"/>
          <p:cNvSpPr txBox="1"/>
          <p:nvPr>
            <p:ph type="title"/>
          </p:nvPr>
        </p:nvSpPr>
        <p:spPr>
          <a:xfrm>
            <a:off x="3958828" y="214312"/>
            <a:ext cx="16466344" cy="2857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normAutofit fontScale="100000" lnSpcReduction="0"/>
          </a:bodyPr>
          <a:lstStyle/>
          <a:p>
            <a:pPr/>
            <a:r>
              <a:t>大標題文字</a:t>
            </a:r>
          </a:p>
        </p:txBody>
      </p:sp>
      <p:sp>
        <p:nvSpPr>
          <p:cNvPr id="3" name="內文層級一…"/>
          <p:cNvSpPr txBox="1"/>
          <p:nvPr>
            <p:ph type="body" idx="1"/>
          </p:nvPr>
        </p:nvSpPr>
        <p:spPr>
          <a:xfrm>
            <a:off x="3958828" y="3696890"/>
            <a:ext cx="16466344" cy="91082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normAutofit fontScale="100000" lnSpcReduction="0"/>
          </a:bodyPr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內文層級一</a:t>
            </a:r>
          </a:p>
          <a:p>
            <a:pPr lvl="1"/>
            <a:r>
              <a:t>內文層級二</a:t>
            </a:r>
          </a:p>
          <a:p>
            <a:pPr lvl="2"/>
            <a:r>
              <a:t>內文層級三</a:t>
            </a:r>
          </a:p>
          <a:p>
            <a:pPr lvl="3"/>
            <a:r>
              <a:t>內文層級四</a:t>
            </a:r>
          </a:p>
          <a:p>
            <a:pPr lvl="4"/>
            <a:r>
              <a:t>內文層級五</a:t>
            </a:r>
          </a:p>
        </p:txBody>
      </p:sp>
      <p:sp>
        <p:nvSpPr>
          <p:cNvPr id="4" name="幻燈片編號"/>
          <p:cNvSpPr txBox="1"/>
          <p:nvPr>
            <p:ph type="sldNum" sz="quarter" idx="2"/>
          </p:nvPr>
        </p:nvSpPr>
        <p:spPr>
          <a:xfrm>
            <a:off x="11952882" y="13184584"/>
            <a:ext cx="460376" cy="549276"/>
          </a:xfrm>
          <a:prstGeom prst="rect">
            <a:avLst/>
          </a:prstGeom>
          <a:ln w="12700">
            <a:miter lim="400000"/>
          </a:ln>
        </p:spPr>
        <p:txBody>
          <a:bodyPr wrap="none" lIns="71437" tIns="71437" rIns="71437" bIns="71437" anchor="b">
            <a:spAutoFit/>
          </a:bodyPr>
          <a:lstStyle>
            <a:lvl1pPr>
              <a:defRPr sz="2400">
                <a:solidFill>
                  <a:srgbClr val="FFFFFF">
                    <a:alpha val="95000"/>
                  </a:srgbClr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  <p:sldLayoutId id="2147483661" r:id="rId16"/>
    <p:sldLayoutId id="2147483662" r:id="rId17"/>
  </p:sldLayoutIdLst>
  <p:transition xmlns:p14="http://schemas.microsoft.com/office/powerpoint/2010/main" spd="med" advClick="1"/>
  <p:txStyles>
    <p:titleStyle>
      <a:lvl1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1pPr>
      <a:lvl2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2pPr>
      <a:lvl3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3pPr>
      <a:lvl4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4pPr>
      <a:lvl5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5pPr>
      <a:lvl6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6pPr>
      <a:lvl7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7pPr>
      <a:lvl8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8pPr>
      <a:lvl9pPr marL="0" marR="0" indent="0" algn="l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ln>
            <a:noFill/>
          </a:ln>
          <a:solidFill>
            <a:srgbClr val="FFFFFF">
              <a:alpha val="95000"/>
            </a:srgbClr>
          </a:solidFill>
          <a:uFillTx/>
          <a:latin typeface="+mn-lt"/>
          <a:ea typeface="+mn-ea"/>
          <a:cs typeface="+mn-cs"/>
          <a:sym typeface="Palatino"/>
        </a:defRPr>
      </a:lvl9pPr>
    </p:titleStyle>
    <p:bodyStyle>
      <a:lvl1pPr marL="744279" marR="0" indent="-744279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1pPr>
      <a:lvl2pPr marL="1277679" marR="0" indent="-744279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2pPr>
      <a:lvl3pPr marL="18110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3pPr>
      <a:lvl4pPr marL="23444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4pPr>
      <a:lvl5pPr marL="28778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5pPr>
      <a:lvl6pPr marL="34112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6pPr>
      <a:lvl7pPr marL="39446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7pPr>
      <a:lvl8pPr marL="44780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8pPr>
      <a:lvl9pPr marL="5011478" marR="0" indent="-744278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40000"/>
        <a:buFontTx/>
        <a:buBlip>
          <a:blip r:embed="rId3"/>
        </a:buBlip>
        <a:tabLst/>
        <a:defRPr b="0" baseline="0" cap="none" i="0" spc="0" strike="noStrike" sz="6000" u="none">
          <a:ln>
            <a:noFill/>
          </a:ln>
          <a:solidFill>
            <a:srgbClr val="546056"/>
          </a:solidFill>
          <a:uFillTx/>
          <a:latin typeface="+mn-lt"/>
          <a:ea typeface="+mn-ea"/>
          <a:cs typeface="+mn-cs"/>
          <a:sym typeface="Palatino"/>
        </a:defRPr>
      </a:lvl9pPr>
    </p:bodyStyle>
    <p:otherStyle>
      <a:lvl1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1pPr>
      <a:lvl2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2pPr>
      <a:lvl3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3pPr>
      <a:lvl4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4pPr>
      <a:lvl5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5pPr>
      <a:lvl6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6pPr>
      <a:lvl7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7pPr>
      <a:lvl8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8pPr>
      <a:lvl9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11.png"/><Relationship Id="rId9" Type="http://schemas.openxmlformats.org/officeDocument/2006/relationships/image" Target="../media/image12.png"/><Relationship Id="rId10" Type="http://schemas.openxmlformats.org/officeDocument/2006/relationships/image" Target="../media/image13.png"/><Relationship Id="rId11" Type="http://schemas.openxmlformats.org/officeDocument/2006/relationships/image" Target="../media/image14.png"/><Relationship Id="rId12" Type="http://schemas.openxmlformats.org/officeDocument/2006/relationships/audio" Target="../media/media1.m4a"/><Relationship Id="rId13" Type="http://schemas.microsoft.com/office/2007/relationships/media" Target="../media/media1.m4a"/><Relationship Id="rId14" Type="http://schemas.openxmlformats.org/officeDocument/2006/relationships/image" Target="../media/image15.png"/><Relationship Id="rId15" Type="http://schemas.openxmlformats.org/officeDocument/2006/relationships/audio" Target="../media/media2.m4a"/><Relationship Id="rId16" Type="http://schemas.microsoft.com/office/2007/relationships/media" Target="../media/media2.m4a"/><Relationship Id="rId17" Type="http://schemas.openxmlformats.org/officeDocument/2006/relationships/audio" Target="../media/media3.m4a"/><Relationship Id="rId18" Type="http://schemas.microsoft.com/office/2007/relationships/media" Target="../media/media3.m4a"/><Relationship Id="rId19" Type="http://schemas.openxmlformats.org/officeDocument/2006/relationships/audio" Target="../media/media4.m4a"/><Relationship Id="rId20" Type="http://schemas.microsoft.com/office/2007/relationships/media" Target="../media/media4.m4a"/><Relationship Id="rId21" Type="http://schemas.openxmlformats.org/officeDocument/2006/relationships/audio" Target="../media/media5.m4a"/><Relationship Id="rId22" Type="http://schemas.microsoft.com/office/2007/relationships/media" Target="../media/media5.m4a"/><Relationship Id="rId23" Type="http://schemas.openxmlformats.org/officeDocument/2006/relationships/audio" Target="../media/media6.m4a"/><Relationship Id="rId24" Type="http://schemas.microsoft.com/office/2007/relationships/media" Target="../media/media6.m4a"/><Relationship Id="rId25" Type="http://schemas.openxmlformats.org/officeDocument/2006/relationships/audio" Target="../media/media7.m4a"/><Relationship Id="rId26" Type="http://schemas.microsoft.com/office/2007/relationships/media" Target="../media/media7.m4a"/><Relationship Id="rId27" Type="http://schemas.openxmlformats.org/officeDocument/2006/relationships/audio" Target="../media/media8.m4a"/><Relationship Id="rId28" Type="http://schemas.microsoft.com/office/2007/relationships/media" Target="../media/media8.m4a"/><Relationship Id="rId29" Type="http://schemas.openxmlformats.org/officeDocument/2006/relationships/audio" Target="../media/media9.m4a"/><Relationship Id="rId30" Type="http://schemas.microsoft.com/office/2007/relationships/media" Target="../media/media9.m4a"/><Relationship Id="rId31" Type="http://schemas.openxmlformats.org/officeDocument/2006/relationships/audio" Target="../media/media10.m4a"/><Relationship Id="rId32" Type="http://schemas.microsoft.com/office/2007/relationships/media" Target="../media/media10.m4a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audio" Target="../media/media11.m4a"/><Relationship Id="rId3" Type="http://schemas.microsoft.com/office/2007/relationships/media" Target="../media/media11.m4a"/><Relationship Id="rId4" Type="http://schemas.openxmlformats.org/officeDocument/2006/relationships/image" Target="../media/image15.png"/><Relationship Id="rId5" Type="http://schemas.openxmlformats.org/officeDocument/2006/relationships/audio" Target="../media/media12.m4a"/><Relationship Id="rId6" Type="http://schemas.microsoft.com/office/2007/relationships/media" Target="../media/media12.m4a"/><Relationship Id="rId7" Type="http://schemas.openxmlformats.org/officeDocument/2006/relationships/audio" Target="../media/media13.m4a"/><Relationship Id="rId8" Type="http://schemas.microsoft.com/office/2007/relationships/media" Target="../media/media13.m4a"/><Relationship Id="rId9" Type="http://schemas.openxmlformats.org/officeDocument/2006/relationships/audio" Target="../media/media14.m4a"/><Relationship Id="rId10" Type="http://schemas.microsoft.com/office/2007/relationships/media" Target="../media/media14.m4a"/><Relationship Id="rId11" Type="http://schemas.openxmlformats.org/officeDocument/2006/relationships/audio" Target="../media/media15.m4a"/><Relationship Id="rId12" Type="http://schemas.microsoft.com/office/2007/relationships/media" Target="../media/media15.m4a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7" Type="http://schemas.openxmlformats.org/officeDocument/2006/relationships/audio" Target="../media/media11.m4a"/><Relationship Id="rId8" Type="http://schemas.microsoft.com/office/2007/relationships/media" Target="../media/media11.m4a"/><Relationship Id="rId9" Type="http://schemas.openxmlformats.org/officeDocument/2006/relationships/image" Target="../media/image15.png"/><Relationship Id="rId10" Type="http://schemas.openxmlformats.org/officeDocument/2006/relationships/audio" Target="../media/media12.m4a"/><Relationship Id="rId11" Type="http://schemas.microsoft.com/office/2007/relationships/media" Target="../media/media12.m4a"/><Relationship Id="rId12" Type="http://schemas.openxmlformats.org/officeDocument/2006/relationships/audio" Target="../media/media13.m4a"/><Relationship Id="rId13" Type="http://schemas.microsoft.com/office/2007/relationships/media" Target="../media/media13.m4a"/><Relationship Id="rId14" Type="http://schemas.openxmlformats.org/officeDocument/2006/relationships/audio" Target="../media/media14.m4a"/><Relationship Id="rId15" Type="http://schemas.microsoft.com/office/2007/relationships/media" Target="../media/media14.m4a"/><Relationship Id="rId16" Type="http://schemas.openxmlformats.org/officeDocument/2006/relationships/audio" Target="../media/media15.m4a"/><Relationship Id="rId17" Type="http://schemas.microsoft.com/office/2007/relationships/media" Target="../media/media15.m4a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audio" Target="../media/media16.m4a"/><Relationship Id="rId3" Type="http://schemas.microsoft.com/office/2007/relationships/media" Target="../media/media16.m4a"/><Relationship Id="rId4" Type="http://schemas.openxmlformats.org/officeDocument/2006/relationships/image" Target="../media/image15.png"/><Relationship Id="rId5" Type="http://schemas.openxmlformats.org/officeDocument/2006/relationships/audio" Target="../media/media17.m4a"/><Relationship Id="rId6" Type="http://schemas.microsoft.com/office/2007/relationships/media" Target="../media/media17.m4a"/><Relationship Id="rId7" Type="http://schemas.openxmlformats.org/officeDocument/2006/relationships/audio" Target="../media/media18.m4a"/><Relationship Id="rId8" Type="http://schemas.microsoft.com/office/2007/relationships/media" Target="../media/media18.m4a"/><Relationship Id="rId9" Type="http://schemas.openxmlformats.org/officeDocument/2006/relationships/audio" Target="../media/media19.m4a"/><Relationship Id="rId10" Type="http://schemas.microsoft.com/office/2007/relationships/media" Target="../media/media19.m4a"/><Relationship Id="rId11" Type="http://schemas.openxmlformats.org/officeDocument/2006/relationships/audio" Target="../media/media20.m4a"/><Relationship Id="rId12" Type="http://schemas.microsoft.com/office/2007/relationships/media" Target="../media/media20.m4a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audio" Target="../media/media16.m4a"/><Relationship Id="rId7" Type="http://schemas.microsoft.com/office/2007/relationships/media" Target="../media/media16.m4a"/><Relationship Id="rId8" Type="http://schemas.openxmlformats.org/officeDocument/2006/relationships/image" Target="../media/image15.png"/><Relationship Id="rId9" Type="http://schemas.openxmlformats.org/officeDocument/2006/relationships/audio" Target="../media/media17.m4a"/><Relationship Id="rId10" Type="http://schemas.microsoft.com/office/2007/relationships/media" Target="../media/media17.m4a"/><Relationship Id="rId11" Type="http://schemas.openxmlformats.org/officeDocument/2006/relationships/audio" Target="../media/media18.m4a"/><Relationship Id="rId12" Type="http://schemas.microsoft.com/office/2007/relationships/media" Target="../media/media18.m4a"/><Relationship Id="rId13" Type="http://schemas.openxmlformats.org/officeDocument/2006/relationships/audio" Target="../media/media19.m4a"/><Relationship Id="rId14" Type="http://schemas.microsoft.com/office/2007/relationships/media" Target="../media/media19.m4a"/><Relationship Id="rId15" Type="http://schemas.openxmlformats.org/officeDocument/2006/relationships/audio" Target="../media/media20.m4a"/><Relationship Id="rId16" Type="http://schemas.microsoft.com/office/2007/relationships/media" Target="../media/media20.m4a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6" Type="http://schemas.openxmlformats.org/officeDocument/2006/relationships/image" Target="../media/image29.png"/><Relationship Id="rId7" Type="http://schemas.openxmlformats.org/officeDocument/2006/relationships/audio" Target="../media/media21.m4a"/><Relationship Id="rId8" Type="http://schemas.microsoft.com/office/2007/relationships/media" Target="../media/media21.m4a"/><Relationship Id="rId9" Type="http://schemas.openxmlformats.org/officeDocument/2006/relationships/image" Target="../media/image15.png"/><Relationship Id="rId10" Type="http://schemas.openxmlformats.org/officeDocument/2006/relationships/audio" Target="../media/media22.m4a"/><Relationship Id="rId11" Type="http://schemas.microsoft.com/office/2007/relationships/media" Target="../media/media22.m4a"/><Relationship Id="rId12" Type="http://schemas.openxmlformats.org/officeDocument/2006/relationships/audio" Target="../media/media23.m4a"/><Relationship Id="rId13" Type="http://schemas.microsoft.com/office/2007/relationships/media" Target="../media/media23.m4a"/><Relationship Id="rId14" Type="http://schemas.openxmlformats.org/officeDocument/2006/relationships/audio" Target="../media/media24.m4a"/><Relationship Id="rId15" Type="http://schemas.microsoft.com/office/2007/relationships/media" Target="../media/media24.m4a"/><Relationship Id="rId16" Type="http://schemas.openxmlformats.org/officeDocument/2006/relationships/audio" Target="../media/media25.m4a"/><Relationship Id="rId17" Type="http://schemas.microsoft.com/office/2007/relationships/media" Target="../media/media25.m4a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30.png"/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5" Type="http://schemas.openxmlformats.org/officeDocument/2006/relationships/image" Target="../media/image33.png"/><Relationship Id="rId6" Type="http://schemas.openxmlformats.org/officeDocument/2006/relationships/image" Target="../media/image34.png"/><Relationship Id="rId7" Type="http://schemas.openxmlformats.org/officeDocument/2006/relationships/image" Target="../media/image35.png"/><Relationship Id="rId8" Type="http://schemas.openxmlformats.org/officeDocument/2006/relationships/audio" Target="../media/media26.m4a"/><Relationship Id="rId9" Type="http://schemas.microsoft.com/office/2007/relationships/media" Target="../media/media26.m4a"/><Relationship Id="rId10" Type="http://schemas.openxmlformats.org/officeDocument/2006/relationships/image" Target="../media/image15.png"/><Relationship Id="rId11" Type="http://schemas.openxmlformats.org/officeDocument/2006/relationships/audio" Target="../media/media27.m4a"/><Relationship Id="rId12" Type="http://schemas.microsoft.com/office/2007/relationships/media" Target="../media/media27.m4a"/><Relationship Id="rId13" Type="http://schemas.openxmlformats.org/officeDocument/2006/relationships/audio" Target="../media/media28.m4a"/><Relationship Id="rId14" Type="http://schemas.microsoft.com/office/2007/relationships/media" Target="../media/media28.m4a"/><Relationship Id="rId15" Type="http://schemas.openxmlformats.org/officeDocument/2006/relationships/audio" Target="../media/media29.m4a"/><Relationship Id="rId16" Type="http://schemas.microsoft.com/office/2007/relationships/media" Target="../media/media29.m4a"/><Relationship Id="rId17" Type="http://schemas.openxmlformats.org/officeDocument/2006/relationships/audio" Target="../media/media30.m4a"/><Relationship Id="rId18" Type="http://schemas.microsoft.com/office/2007/relationships/media" Target="../media/media30.m4a"/><Relationship Id="rId19" Type="http://schemas.openxmlformats.org/officeDocument/2006/relationships/audio" Target="../media/media31.m4a"/><Relationship Id="rId20" Type="http://schemas.microsoft.com/office/2007/relationships/media" Target="../media/media31.m4a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36.png"/><Relationship Id="rId3" Type="http://schemas.openxmlformats.org/officeDocument/2006/relationships/image" Target="../media/image37.png"/><Relationship Id="rId4" Type="http://schemas.openxmlformats.org/officeDocument/2006/relationships/image" Target="../media/image38.png"/><Relationship Id="rId5" Type="http://schemas.openxmlformats.org/officeDocument/2006/relationships/image" Target="../media/image39.png"/><Relationship Id="rId6" Type="http://schemas.openxmlformats.org/officeDocument/2006/relationships/image" Target="../media/image40.png"/><Relationship Id="rId7" Type="http://schemas.openxmlformats.org/officeDocument/2006/relationships/image" Target="../media/image41.png"/><Relationship Id="rId8" Type="http://schemas.openxmlformats.org/officeDocument/2006/relationships/audio" Target="../media/media32.m4a"/><Relationship Id="rId9" Type="http://schemas.microsoft.com/office/2007/relationships/media" Target="../media/media32.m4a"/><Relationship Id="rId10" Type="http://schemas.openxmlformats.org/officeDocument/2006/relationships/image" Target="../media/image15.png"/><Relationship Id="rId11" Type="http://schemas.openxmlformats.org/officeDocument/2006/relationships/audio" Target="../media/media33.m4a"/><Relationship Id="rId12" Type="http://schemas.microsoft.com/office/2007/relationships/media" Target="../media/media33.m4a"/><Relationship Id="rId13" Type="http://schemas.openxmlformats.org/officeDocument/2006/relationships/audio" Target="../media/media34.m4a"/><Relationship Id="rId14" Type="http://schemas.microsoft.com/office/2007/relationships/media" Target="../media/media34.m4a"/><Relationship Id="rId15" Type="http://schemas.openxmlformats.org/officeDocument/2006/relationships/audio" Target="../media/media35.m4a"/><Relationship Id="rId16" Type="http://schemas.microsoft.com/office/2007/relationships/media" Target="../media/media35.m4a"/><Relationship Id="rId17" Type="http://schemas.openxmlformats.org/officeDocument/2006/relationships/audio" Target="../media/media36.m4a"/><Relationship Id="rId18" Type="http://schemas.microsoft.com/office/2007/relationships/media" Target="../media/media36.m4a"/><Relationship Id="rId19" Type="http://schemas.openxmlformats.org/officeDocument/2006/relationships/audio" Target="../media/media37.m4a"/><Relationship Id="rId20" Type="http://schemas.microsoft.com/office/2007/relationships/media" Target="../media/media37.m4a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42.png"/><Relationship Id="rId3" Type="http://schemas.openxmlformats.org/officeDocument/2006/relationships/image" Target="../media/image43.png"/><Relationship Id="rId4" Type="http://schemas.openxmlformats.org/officeDocument/2006/relationships/image" Target="../media/image44.png"/><Relationship Id="rId5" Type="http://schemas.openxmlformats.org/officeDocument/2006/relationships/image" Target="../media/image45.png"/><Relationship Id="rId6" Type="http://schemas.openxmlformats.org/officeDocument/2006/relationships/image" Target="../media/image46.png"/><Relationship Id="rId7" Type="http://schemas.openxmlformats.org/officeDocument/2006/relationships/image" Target="../media/image47.png"/><Relationship Id="rId8" Type="http://schemas.openxmlformats.org/officeDocument/2006/relationships/audio" Target="../media/media38.m4a"/><Relationship Id="rId9" Type="http://schemas.microsoft.com/office/2007/relationships/media" Target="../media/media38.m4a"/><Relationship Id="rId10" Type="http://schemas.openxmlformats.org/officeDocument/2006/relationships/image" Target="../media/image15.png"/><Relationship Id="rId11" Type="http://schemas.openxmlformats.org/officeDocument/2006/relationships/audio" Target="../media/media39.m4a"/><Relationship Id="rId12" Type="http://schemas.microsoft.com/office/2007/relationships/media" Target="../media/media39.m4a"/><Relationship Id="rId13" Type="http://schemas.openxmlformats.org/officeDocument/2006/relationships/audio" Target="../media/media40.m4a"/><Relationship Id="rId14" Type="http://schemas.microsoft.com/office/2007/relationships/media" Target="../media/media40.m4a"/><Relationship Id="rId15" Type="http://schemas.openxmlformats.org/officeDocument/2006/relationships/audio" Target="../media/media41.m4a"/><Relationship Id="rId16" Type="http://schemas.microsoft.com/office/2007/relationships/media" Target="../media/media41.m4a"/><Relationship Id="rId17" Type="http://schemas.openxmlformats.org/officeDocument/2006/relationships/audio" Target="../media/media42.m4a"/><Relationship Id="rId18" Type="http://schemas.microsoft.com/office/2007/relationships/media" Target="../media/media42.m4a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48.png"/><Relationship Id="rId3" Type="http://schemas.openxmlformats.org/officeDocument/2006/relationships/image" Target="../media/image49.png"/><Relationship Id="rId4" Type="http://schemas.openxmlformats.org/officeDocument/2006/relationships/image" Target="../media/image1.tif"/><Relationship Id="rId5" Type="http://schemas.openxmlformats.org/officeDocument/2006/relationships/image" Target="../media/image50.png"/><Relationship Id="rId6" Type="http://schemas.openxmlformats.org/officeDocument/2006/relationships/image" Target="../media/image51.png"/><Relationship Id="rId7" Type="http://schemas.openxmlformats.org/officeDocument/2006/relationships/image" Target="../media/image52.png"/><Relationship Id="rId8" Type="http://schemas.openxmlformats.org/officeDocument/2006/relationships/audio" Target="../media/media43.m4a"/><Relationship Id="rId9" Type="http://schemas.microsoft.com/office/2007/relationships/media" Target="../media/media43.m4a"/><Relationship Id="rId10" Type="http://schemas.openxmlformats.org/officeDocument/2006/relationships/image" Target="../media/image15.png"/><Relationship Id="rId11" Type="http://schemas.openxmlformats.org/officeDocument/2006/relationships/audio" Target="../media/media16.m4a"/><Relationship Id="rId12" Type="http://schemas.microsoft.com/office/2007/relationships/media" Target="../media/media16.m4a"/><Relationship Id="rId13" Type="http://schemas.openxmlformats.org/officeDocument/2006/relationships/audio" Target="../media/media44.m4a"/><Relationship Id="rId14" Type="http://schemas.microsoft.com/office/2007/relationships/media" Target="../media/media44.m4a"/><Relationship Id="rId15" Type="http://schemas.openxmlformats.org/officeDocument/2006/relationships/audio" Target="../media/media45.m4a"/><Relationship Id="rId16" Type="http://schemas.microsoft.com/office/2007/relationships/media" Target="../media/media45.m4a"/><Relationship Id="rId17" Type="http://schemas.openxmlformats.org/officeDocument/2006/relationships/audio" Target="../media/media46.m4a"/><Relationship Id="rId18" Type="http://schemas.microsoft.com/office/2007/relationships/media" Target="../media/media46.m4a"/><Relationship Id="rId19" Type="http://schemas.openxmlformats.org/officeDocument/2006/relationships/audio" Target="../media/media47.m4a"/><Relationship Id="rId20" Type="http://schemas.microsoft.com/office/2007/relationships/media" Target="../media/media47.m4a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影像" descr="影像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48345" y="3597353"/>
            <a:ext cx="2783418" cy="2825131"/>
          </a:xfrm>
          <a:prstGeom prst="rect">
            <a:avLst/>
          </a:prstGeom>
          <a:ln w="12700">
            <a:miter lim="400000"/>
          </a:ln>
        </p:spPr>
      </p:pic>
      <p:pic>
        <p:nvPicPr>
          <p:cNvPr id="142" name="影像" descr="影像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594150" y="3407747"/>
            <a:ext cx="2366284" cy="3158838"/>
          </a:xfrm>
          <a:prstGeom prst="rect">
            <a:avLst/>
          </a:prstGeom>
          <a:ln w="12700">
            <a:miter lim="400000"/>
          </a:ln>
        </p:spPr>
      </p:pic>
      <p:pic>
        <p:nvPicPr>
          <p:cNvPr id="143" name="影像" descr="影像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302802" y="3502550"/>
            <a:ext cx="2521761" cy="3007153"/>
          </a:xfrm>
          <a:prstGeom prst="rect">
            <a:avLst/>
          </a:prstGeom>
          <a:ln w="12700">
            <a:miter lim="400000"/>
          </a:ln>
        </p:spPr>
      </p:pic>
      <p:pic>
        <p:nvPicPr>
          <p:cNvPr id="144" name="影像" descr="影像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4447733" y="4023967"/>
            <a:ext cx="3101956" cy="19756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45" name="影像" descr="影像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8695603" y="3407747"/>
            <a:ext cx="2980608" cy="3151254"/>
          </a:xfrm>
          <a:prstGeom prst="rect">
            <a:avLst/>
          </a:prstGeom>
          <a:ln w="12700">
            <a:miter lim="400000"/>
          </a:ln>
        </p:spPr>
      </p:pic>
      <p:pic>
        <p:nvPicPr>
          <p:cNvPr id="146" name="影像" descr="影像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574829" y="8312450"/>
            <a:ext cx="2436760" cy="2721444"/>
          </a:xfrm>
          <a:prstGeom prst="rect">
            <a:avLst/>
          </a:prstGeom>
          <a:ln w="12700">
            <a:miter lim="400000"/>
          </a:ln>
        </p:spPr>
      </p:pic>
      <p:pic>
        <p:nvPicPr>
          <p:cNvPr id="147" name="影像" descr="影像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5815114" y="8337868"/>
            <a:ext cx="2684163" cy="2741778"/>
          </a:xfrm>
          <a:prstGeom prst="rect">
            <a:avLst/>
          </a:prstGeom>
          <a:ln w="12700">
            <a:miter lim="400000"/>
          </a:ln>
        </p:spPr>
      </p:pic>
      <p:pic>
        <p:nvPicPr>
          <p:cNvPr id="148" name="影像" descr="影像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10434702" y="8439542"/>
            <a:ext cx="2307974" cy="2538432"/>
          </a:xfrm>
          <a:prstGeom prst="rect">
            <a:avLst/>
          </a:prstGeom>
          <a:ln w="12700">
            <a:miter lim="400000"/>
          </a:ln>
        </p:spPr>
      </p:pic>
      <p:pic>
        <p:nvPicPr>
          <p:cNvPr id="149" name="影像" descr="影像"/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14709754" y="8344647"/>
            <a:ext cx="2650273" cy="2728222"/>
          </a:xfrm>
          <a:prstGeom prst="rect">
            <a:avLst/>
          </a:prstGeom>
          <a:ln w="12700">
            <a:miter lim="400000"/>
          </a:ln>
        </p:spPr>
      </p:pic>
      <p:pic>
        <p:nvPicPr>
          <p:cNvPr id="150" name="影像" descr="影像"/>
          <p:cNvPicPr>
            <a:picLocks noChangeAspect="1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19254747" y="8805564"/>
            <a:ext cx="2128352" cy="1806388"/>
          </a:xfrm>
          <a:prstGeom prst="rect">
            <a:avLst/>
          </a:prstGeom>
          <a:ln w="12700">
            <a:miter lim="400000"/>
          </a:ln>
        </p:spPr>
      </p:pic>
      <p:sp>
        <p:nvSpPr>
          <p:cNvPr id="151" name="總結"/>
          <p:cNvSpPr txBox="1"/>
          <p:nvPr/>
        </p:nvSpPr>
        <p:spPr>
          <a:xfrm>
            <a:off x="9111257" y="313996"/>
            <a:ext cx="6161486" cy="241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1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總結</a:t>
            </a:r>
          </a:p>
        </p:txBody>
      </p:sp>
      <p:pic>
        <p:nvPicPr>
          <p:cNvPr id="152" name="音訊錄製.m4a" descr="音訊錄製.m4a"/>
          <p:cNvPicPr>
            <a:picLocks noChangeAspect="0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3012280" y="589359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3" name="音訊錄製.m4a" descr="音訊錄製.m4a"/>
          <p:cNvPicPr>
            <a:picLocks noChangeAspect="0"/>
          </p:cNvPicPr>
          <p:nvPr>
            <a:audioFile r:link="rId15"/>
            <p:extLst>
              <p:ext uri="{DAA4B4D4-6D71-4841-9C94-3DE7FCFB9230}">
                <p14:media xmlns:p14="http://schemas.microsoft.com/office/powerpoint/2010/main" r:embed="rId16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7512842" y="594121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4" name="音訊錄製.m4a" descr="音訊錄製.m4a"/>
          <p:cNvPicPr>
            <a:picLocks noChangeAspect="0"/>
          </p:cNvPicPr>
          <p:nvPr>
            <a:audioFile r:link="rId17"/>
            <p:extLst>
              <p:ext uri="{DAA4B4D4-6D71-4841-9C94-3DE7FCFB9230}">
                <p14:media xmlns:p14="http://schemas.microsoft.com/office/powerpoint/2010/main" r:embed="rId18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11846717" y="591740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5" name="音訊錄製.m4a" descr="音訊錄製.m4a"/>
          <p:cNvPicPr>
            <a:picLocks noChangeAspect="0"/>
          </p:cNvPicPr>
          <p:nvPr>
            <a:audioFile r:link="rId19"/>
            <p:extLst>
              <p:ext uri="{DAA4B4D4-6D71-4841-9C94-3DE7FCFB9230}">
                <p14:media xmlns:p14="http://schemas.microsoft.com/office/powerpoint/2010/main" r:embed="rId20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16561592" y="589359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6" name="音訊錄製.m4a" descr="音訊錄製.m4a"/>
          <p:cNvPicPr>
            <a:picLocks noChangeAspect="0"/>
          </p:cNvPicPr>
          <p:nvPr>
            <a:audioFile r:link="rId21"/>
            <p:extLst>
              <p:ext uri="{DAA4B4D4-6D71-4841-9C94-3DE7FCFB9230}">
                <p14:media xmlns:p14="http://schemas.microsoft.com/office/powerpoint/2010/main" r:embed="rId22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20752592" y="579834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7" name="音訊錄製.m4a" descr="音訊錄製.m4a"/>
          <p:cNvPicPr>
            <a:picLocks noChangeAspect="0"/>
          </p:cNvPicPr>
          <p:nvPr>
            <a:audioFile r:link="rId23"/>
            <p:extLst>
              <p:ext uri="{DAA4B4D4-6D71-4841-9C94-3DE7FCFB9230}">
                <p14:media xmlns:p14="http://schemas.microsoft.com/office/powerpoint/2010/main" r:embed="rId24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7893842" y="11275217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8" name="音訊錄製.m4a" descr="音訊錄製.m4a"/>
          <p:cNvPicPr>
            <a:picLocks noChangeAspect="0"/>
          </p:cNvPicPr>
          <p:nvPr>
            <a:audioFile r:link="rId25"/>
            <p:extLst>
              <p:ext uri="{DAA4B4D4-6D71-4841-9C94-3DE7FCFB9230}">
                <p14:media xmlns:p14="http://schemas.microsoft.com/office/powerpoint/2010/main" r:embed="rId26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12132467" y="1129903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9" name="音訊錄製.m4a" descr="音訊錄製.m4a"/>
          <p:cNvPicPr>
            <a:picLocks noChangeAspect="0"/>
          </p:cNvPicPr>
          <p:nvPr>
            <a:audioFile r:link="rId27"/>
            <p:extLst>
              <p:ext uri="{DAA4B4D4-6D71-4841-9C94-3DE7FCFB9230}">
                <p14:media xmlns:p14="http://schemas.microsoft.com/office/powerpoint/2010/main" r:embed="rId28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20776404" y="11418092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0" name="音訊錄製.m4a" descr="音訊錄製.m4a"/>
          <p:cNvPicPr>
            <a:picLocks noChangeAspect="0"/>
          </p:cNvPicPr>
          <p:nvPr>
            <a:audioFile r:link="rId29"/>
            <p:extLst>
              <p:ext uri="{DAA4B4D4-6D71-4841-9C94-3DE7FCFB9230}">
                <p14:media xmlns:p14="http://schemas.microsoft.com/office/powerpoint/2010/main" r:embed="rId30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3202780" y="1139428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1" name="音訊錄製.m4a" descr="音訊錄製.m4a"/>
          <p:cNvPicPr>
            <a:picLocks noChangeAspect="0"/>
          </p:cNvPicPr>
          <p:nvPr>
            <a:audioFile r:link="rId31"/>
            <p:extLst>
              <p:ext uri="{DAA4B4D4-6D71-4841-9C94-3DE7FCFB9230}">
                <p14:media xmlns:p14="http://schemas.microsoft.com/office/powerpoint/2010/main" r:embed="rId32"/>
              </p:ext>
            </p:extLst>
          </p:nvPr>
        </p:nvPicPr>
        <p:blipFill>
          <a:blip r:embed="rId14">
            <a:extLst/>
          </a:blip>
          <a:stretch>
            <a:fillRect/>
          </a:stretch>
        </p:blipFill>
        <p:spPr>
          <a:xfrm>
            <a:off x="16490154" y="11203780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61655" fill="hold"/>
                                        <p:tgtEl>
                                          <p:spTgt spid="1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153333" fill="hold"/>
                                        <p:tgtEl>
                                          <p:spTgt spid="1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091655" fill="hold"/>
                                        <p:tgtEl>
                                          <p:spTgt spid="1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048321" fill="hold"/>
                                        <p:tgtEl>
                                          <p:spTgt spid="15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059999" fill="hold"/>
                                        <p:tgtEl>
                                          <p:spTgt spid="1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click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mediacall" nodeType="clickEffect" presetSubtype="0" presetID="1" grpId="1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053333" fill="hold"/>
                                        <p:tgtEl>
                                          <p:spTgt spid="16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Class="entr" nodeType="clickEffect" presetSubtype="0" presetID="1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Class="mediacall" nodeType="clickEffect" presetSubtype="0" presetID="1" grpId="1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8" dur="1000000" fill="hold"/>
                                        <p:tgtEl>
                                          <p:spTgt spid="1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Class="entr" nodeType="clickEffect" presetSubtype="0" presetID="1" grpId="1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Class="mediacall" nodeType="clickEffect" presetSubtype="0" presetID="1" grpId="1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6" dur="1033333" fill="hold"/>
                                        <p:tgtEl>
                                          <p:spTgt spid="15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Class="entr" nodeType="clickEffect" presetSubtype="0" presetID="1" grpId="1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Class="mediacall" nodeType="clickEffect" presetSubtype="0" presetID="1" grpId="1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4" dur="1083333" fill="hold"/>
                                        <p:tgtEl>
                                          <p:spTgt spid="16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Class="entr" nodeType="clickEffect" presetSubtype="0" presetID="1" grpId="1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8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Class="mediacall" nodeType="clickEffect" presetSubtype="0" presetID="1" grpId="2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2" dur="1113333" fill="hold"/>
                                        <p:tgtEl>
                                          <p:spTgt spid="15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83" fill="hold" display="0">
                  <p:stCondLst>
                    <p:cond delay="indefinite"/>
                  </p:stCondLst>
                </p:cTn>
                <p:tgtEl>
                  <p:spTgt spid="154"/>
                </p:tgtEl>
              </p:cMediaNode>
            </p:audio>
            <p:audio isNarration="0">
              <p:cMediaNode mute="0" showWhenStopped="0" numSld="1" vol="100000">
                <p:cTn id="84" fill="hold" display="0">
                  <p:stCondLst>
                    <p:cond delay="indefinite"/>
                  </p:stCondLst>
                </p:cTn>
                <p:tgtEl>
                  <p:spTgt spid="157"/>
                </p:tgtEl>
              </p:cMediaNode>
            </p:audio>
            <p:audio isNarration="0">
              <p:cMediaNode mute="0" showWhenStopped="0" numSld="1" vol="100000">
                <p:cTn id="85" fill="hold" display="0">
                  <p:stCondLst>
                    <p:cond delay="indefinite"/>
                  </p:stCondLst>
                </p:cTn>
                <p:tgtEl>
                  <p:spTgt spid="159"/>
                </p:tgtEl>
              </p:cMediaNode>
            </p:audio>
            <p:audio isNarration="0">
              <p:cMediaNode mute="0" showWhenStopped="0" numSld="1" vol="100000">
                <p:cTn id="86" fill="hold" display="0">
                  <p:stCondLst>
                    <p:cond delay="indefinite"/>
                  </p:stCondLst>
                </p:cTn>
                <p:tgtEl>
                  <p:spTgt spid="156"/>
                </p:tgtEl>
              </p:cMediaNode>
            </p:audio>
            <p:audio isNarration="0">
              <p:cMediaNode mute="0" showWhenStopped="0" numSld="1" vol="100000">
                <p:cTn id="87" fill="hold" display="0">
                  <p:stCondLst>
                    <p:cond delay="indefinite"/>
                  </p:stCondLst>
                </p:cTn>
                <p:tgtEl>
                  <p:spTgt spid="158"/>
                </p:tgtEl>
              </p:cMediaNode>
            </p:audio>
            <p:audio isNarration="0">
              <p:cMediaNode mute="0" showWhenStopped="0" numSld="1" vol="100000">
                <p:cTn id="88" fill="hold" display="0">
                  <p:stCondLst>
                    <p:cond delay="indefinite"/>
                  </p:stCondLst>
                </p:cTn>
                <p:tgtEl>
                  <p:spTgt spid="152"/>
                </p:tgtEl>
              </p:cMediaNode>
            </p:audio>
            <p:audio isNarration="0">
              <p:cMediaNode mute="0" showWhenStopped="0" numSld="1" vol="100000">
                <p:cTn id="89" fill="hold" display="0">
                  <p:stCondLst>
                    <p:cond delay="indefinite"/>
                  </p:stCondLst>
                </p:cTn>
                <p:tgtEl>
                  <p:spTgt spid="160"/>
                </p:tgtEl>
              </p:cMediaNode>
            </p:audio>
            <p:audio isNarration="0">
              <p:cMediaNode mute="0" showWhenStopped="0" numSld="1" vol="100000">
                <p:cTn id="90" fill="hold" display="0">
                  <p:stCondLst>
                    <p:cond delay="indefinite"/>
                  </p:stCondLst>
                </p:cTn>
                <p:tgtEl>
                  <p:spTgt spid="161"/>
                </p:tgtEl>
              </p:cMediaNode>
            </p:audio>
            <p:audio isNarration="0">
              <p:cMediaNode mute="0" showWhenStopped="0" numSld="1" vol="100000">
                <p:cTn id="91" fill="hold" display="0">
                  <p:stCondLst>
                    <p:cond delay="indefinite"/>
                  </p:stCondLst>
                </p:cTn>
                <p:tgtEl>
                  <p:spTgt spid="153"/>
                </p:tgtEl>
              </p:cMediaNode>
            </p:audio>
            <p:audio isNarration="0">
              <p:cMediaNode mute="0" showWhenStopped="0" numSld="1" vol="100000">
                <p:cTn id="92" fill="hold" display="0">
                  <p:stCondLst>
                    <p:cond delay="indefinite"/>
                  </p:stCondLst>
                </p:cTn>
                <p:tgtEl>
                  <p:spTgt spid="155"/>
                </p:tgtEl>
              </p:cMediaNode>
            </p:audio>
          </p:childTnLst>
        </p:cTn>
      </p:par>
    </p:tnLst>
    <p:bldLst>
      <p:bldP build="whole" bldLvl="1" animBg="1" rev="0" advAuto="0" spid="149" grpId="17"/>
      <p:bldP build="whole" bldLvl="1" animBg="1" rev="0" advAuto="0" spid="144" grpId="7"/>
      <p:bldP build="whole" bldLvl="1" animBg="1" rev="0" advAuto="0" spid="148" grpId="15"/>
      <p:bldP build="whole" bldLvl="1" animBg="1" rev="0" advAuto="0" spid="150" grpId="19"/>
      <p:bldP build="whole" bldLvl="1" animBg="1" rev="0" advAuto="0" spid="146" grpId="11"/>
      <p:bldP build="whole" bldLvl="1" animBg="1" rev="0" advAuto="0" spid="143" grpId="5"/>
      <p:bldP build="whole" bldLvl="1" animBg="1" rev="0" advAuto="0" spid="147" grpId="13"/>
      <p:bldP build="whole" bldLvl="1" animBg="1" rev="0" advAuto="0" spid="142" grpId="3"/>
      <p:bldP build="whole" bldLvl="1" animBg="1" rev="0" advAuto="0" spid="141" grpId="1"/>
      <p:bldP build="whole" bldLvl="1" animBg="1" rev="0" advAuto="0" spid="145" grpId="9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オー"/>
          <p:cNvSpPr txBox="1"/>
          <p:nvPr/>
        </p:nvSpPr>
        <p:spPr>
          <a:xfrm>
            <a:off x="13406437" y="7824405"/>
            <a:ext cx="7447360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オー</a:t>
            </a:r>
          </a:p>
        </p:txBody>
      </p:sp>
      <p:sp>
        <p:nvSpPr>
          <p:cNvPr id="164" name="エー"/>
          <p:cNvSpPr txBox="1"/>
          <p:nvPr/>
        </p:nvSpPr>
        <p:spPr>
          <a:xfrm>
            <a:off x="3315890" y="7824405"/>
            <a:ext cx="7447361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エー</a:t>
            </a:r>
          </a:p>
        </p:txBody>
      </p:sp>
      <p:sp>
        <p:nvSpPr>
          <p:cNvPr id="165" name="ウエア"/>
          <p:cNvSpPr txBox="1"/>
          <p:nvPr/>
        </p:nvSpPr>
        <p:spPr>
          <a:xfrm>
            <a:off x="8468320" y="4252530"/>
            <a:ext cx="7447360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ウエア</a:t>
            </a:r>
          </a:p>
        </p:txBody>
      </p:sp>
      <p:sp>
        <p:nvSpPr>
          <p:cNvPr id="166" name="アイ"/>
          <p:cNvSpPr txBox="1"/>
          <p:nvPr/>
        </p:nvSpPr>
        <p:spPr>
          <a:xfrm>
            <a:off x="3315890" y="1143000"/>
            <a:ext cx="7447361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アイ</a:t>
            </a:r>
          </a:p>
        </p:txBody>
      </p:sp>
      <p:sp>
        <p:nvSpPr>
          <p:cNvPr id="167" name="イア"/>
          <p:cNvSpPr txBox="1"/>
          <p:nvPr/>
        </p:nvSpPr>
        <p:spPr>
          <a:xfrm>
            <a:off x="13406437" y="1143000"/>
            <a:ext cx="7447360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イア</a:t>
            </a:r>
          </a:p>
        </p:txBody>
      </p:sp>
      <p:sp>
        <p:nvSpPr>
          <p:cNvPr id="168" name="認字"/>
          <p:cNvSpPr txBox="1"/>
          <p:nvPr/>
        </p:nvSpPr>
        <p:spPr>
          <a:xfrm>
            <a:off x="9111257" y="313996"/>
            <a:ext cx="6161486" cy="241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1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認字</a:t>
            </a:r>
          </a:p>
        </p:txBody>
      </p:sp>
      <p:pic>
        <p:nvPicPr>
          <p:cNvPr id="169" name="音訊錄製.m4a" descr="音訊錄製.m4a"/>
          <p:cNvPicPr>
            <a:picLocks noChangeAspect="0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8751092" y="3583781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0" name="音訊錄製.m4a" descr="音訊錄製.m4a"/>
          <p:cNvPicPr>
            <a:picLocks noChangeAspect="0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8371342" y="346471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1" name="音訊錄製.m4a" descr="音訊錄製.m4a"/>
          <p:cNvPicPr>
            <a:picLocks noChangeAspect="0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4513718" y="6869906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2" name="音訊錄製.m4a" descr="音訊錄製.m4a"/>
          <p:cNvPicPr>
            <a:picLocks noChangeAspect="0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10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8536780" y="10417967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3" name="音訊錄製.m4a" descr="音訊錄製.m4a"/>
          <p:cNvPicPr>
            <a:picLocks noChangeAspect="0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8276092" y="10703717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000" fill="hold"/>
                                        <p:tgtEl>
                                          <p:spTgt spid="16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mediacall" nodeType="clickEffect" presetSubtype="0" presetID="1" grpId="3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028321" fill="hold"/>
                                        <p:tgtEl>
                                          <p:spTgt spid="17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mediacall" nodeType="clickEffect" presetSubtype="0" presetID="1" grpId="5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046666" fill="hold"/>
                                        <p:tgtEl>
                                          <p:spTgt spid="17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mediacall" nodeType="clickEffect" presetSubtype="0" presetID="1" grpId="7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008322" fill="hold"/>
                                        <p:tgtEl>
                                          <p:spTgt spid="17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mediacall" nodeType="clickEffect" presetSubtype="0" presetID="1" grpId="9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1000000" fill="hold"/>
                                        <p:tgtEl>
                                          <p:spTgt spid="17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39" fill="hold" display="0">
                  <p:stCondLst>
                    <p:cond delay="indefinite"/>
                  </p:stCondLst>
                </p:cTn>
                <p:tgtEl>
                  <p:spTgt spid="171"/>
                </p:tgtEl>
              </p:cMediaNode>
            </p:audio>
            <p:audio isNarration="0">
              <p:cMediaNode mute="0" showWhenStopped="0" numSld="1" vol="100000">
                <p:cTn id="40" fill="hold" display="0">
                  <p:stCondLst>
                    <p:cond delay="indefinite"/>
                  </p:stCondLst>
                </p:cTn>
                <p:tgtEl>
                  <p:spTgt spid="173"/>
                </p:tgtEl>
              </p:cMediaNode>
            </p:audio>
            <p:audio isNarration="0">
              <p:cMediaNode mute="0" showWhenStopped="0" numSld="1" vol="100000">
                <p:cTn id="41" fill="hold" display="0">
                  <p:stCondLst>
                    <p:cond delay="indefinite"/>
                  </p:stCondLst>
                </p:cTn>
                <p:tgtEl>
                  <p:spTgt spid="170"/>
                </p:tgtEl>
              </p:cMediaNode>
            </p:audio>
            <p:audio isNarration="0">
              <p:cMediaNode mute="0" showWhenStopped="0" numSld="1" vol="100000">
                <p:cTn id="42" fill="hold" display="0">
                  <p:stCondLst>
                    <p:cond delay="indefinite"/>
                  </p:stCondLst>
                </p:cTn>
                <p:tgtEl>
                  <p:spTgt spid="169"/>
                </p:tgtEl>
              </p:cMediaNode>
            </p:audio>
            <p:audio isNarration="0">
              <p:cMediaNode mute="0" showWhenStopped="0" numSld="1" vol="100000">
                <p:cTn id="43" fill="hold" display="0">
                  <p:stCondLst>
                    <p:cond delay="indefinite"/>
                  </p:stCondLst>
                </p:cTn>
                <p:tgtEl>
                  <p:spTgt spid="172"/>
                </p:tgtEl>
              </p:cMediaNode>
            </p:audio>
          </p:childTnLst>
        </p:cTn>
      </p:par>
    </p:tnLst>
    <p:bldLst>
      <p:bldP build="whole" bldLvl="1" animBg="1" rev="0" advAuto="0" spid="165" grpId="4"/>
      <p:bldP build="whole" bldLvl="1" animBg="1" rev="0" advAuto="0" spid="163" grpId="8"/>
      <p:bldP build="whole" bldLvl="1" animBg="1" rev="0" advAuto="0" spid="164" grpId="6"/>
      <p:bldP build="whole" bldLvl="1" animBg="1" rev="0" advAuto="0" spid="167" grpId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droppedImage.pdf" descr="dropped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793147" y="8527312"/>
            <a:ext cx="3619176" cy="4233752"/>
          </a:xfrm>
          <a:prstGeom prst="rect">
            <a:avLst/>
          </a:prstGeom>
          <a:ln w="12700">
            <a:miter lim="400000"/>
          </a:ln>
        </p:spPr>
      </p:pic>
      <p:sp>
        <p:nvSpPr>
          <p:cNvPr id="176" name="O"/>
          <p:cNvSpPr txBox="1"/>
          <p:nvPr/>
        </p:nvSpPr>
        <p:spPr>
          <a:xfrm>
            <a:off x="15983758" y="7905752"/>
            <a:ext cx="4412108" cy="54768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42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O</a:t>
            </a:r>
          </a:p>
        </p:txBody>
      </p:sp>
      <p:sp>
        <p:nvSpPr>
          <p:cNvPr id="177" name="看圖說字"/>
          <p:cNvSpPr txBox="1"/>
          <p:nvPr/>
        </p:nvSpPr>
        <p:spPr>
          <a:xfrm>
            <a:off x="9111257" y="313996"/>
            <a:ext cx="6161486" cy="241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1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看圖說字</a:t>
            </a:r>
          </a:p>
        </p:txBody>
      </p:sp>
      <p:pic>
        <p:nvPicPr>
          <p:cNvPr id="178" name="eye14_circle2.png" descr="eye14_circle2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521992" y="1003158"/>
            <a:ext cx="6161486" cy="3221909"/>
          </a:xfrm>
          <a:prstGeom prst="rect">
            <a:avLst/>
          </a:prstGeom>
          <a:ln w="12700">
            <a:miter lim="400000"/>
          </a:ln>
        </p:spPr>
      </p:pic>
      <p:pic>
        <p:nvPicPr>
          <p:cNvPr id="179" name="body_mimi.png" descr="body_mimi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5983759" y="480728"/>
            <a:ext cx="4412108" cy="520602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82" name="群組"/>
          <p:cNvGrpSpPr/>
          <p:nvPr/>
        </p:nvGrpSpPr>
        <p:grpSpPr>
          <a:xfrm>
            <a:off x="8685872" y="4761688"/>
            <a:ext cx="7045228" cy="4906999"/>
            <a:chOff x="0" y="0"/>
            <a:chExt cx="7045227" cy="4906998"/>
          </a:xfrm>
        </p:grpSpPr>
        <p:pic>
          <p:nvPicPr>
            <p:cNvPr id="180" name="kids_kodomofuku_shirt_boy.png" descr="kids_kodomofuku_shirt_boy.png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662880"/>
              <a:ext cx="4689633" cy="424411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81" name="kids_kodomofuku_shirt_girl.png" descr="kids_kodomofuku_shirt_girl.png"/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2355594" y="0"/>
              <a:ext cx="4689634" cy="424411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183" name="音訊錄製.m4a" descr="音訊錄製.m4a"/>
          <p:cNvPicPr>
            <a:picLocks noChangeAspect="0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8441530" y="3917156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4" name="音訊錄製.m4a" descr="音訊錄製.m4a"/>
          <p:cNvPicPr>
            <a:picLocks noChangeAspect="0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19800092" y="4060031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5" name="音訊錄製.m4a" descr="音訊錄製.m4a"/>
          <p:cNvPicPr>
            <a:picLocks noChangeAspect="0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14394656" y="837009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6" name="音訊錄製.m4a" descr="音訊錄製.m4a"/>
          <p:cNvPicPr>
            <a:picLocks noChangeAspect="0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8774905" y="11513342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7" name="音訊錄製.m4a" descr="音訊錄製.m4a"/>
          <p:cNvPicPr>
            <a:picLocks noChangeAspect="0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19752467" y="11537155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00000" fill="hold"/>
                                        <p:tgtEl>
                                          <p:spTgt spid="18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28321" fill="hold"/>
                                        <p:tgtEl>
                                          <p:spTgt spid="18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046666" fill="hold"/>
                                        <p:tgtEl>
                                          <p:spTgt spid="18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008322" fill="hold"/>
                                        <p:tgtEl>
                                          <p:spTgt spid="18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000000" fill="hold"/>
                                        <p:tgtEl>
                                          <p:spTgt spid="18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43" fill="hold" display="0">
                  <p:stCondLst>
                    <p:cond delay="indefinite"/>
                  </p:stCondLst>
                </p:cTn>
                <p:tgtEl>
                  <p:spTgt spid="184"/>
                </p:tgtEl>
              </p:cMediaNode>
            </p:audio>
            <p:audio isNarration="0">
              <p:cMediaNode mute="0" showWhenStopped="0" numSld="1" vol="100000">
                <p:cTn id="44" fill="hold" display="0">
                  <p:stCondLst>
                    <p:cond delay="indefinite"/>
                  </p:stCondLst>
                </p:cTn>
                <p:tgtEl>
                  <p:spTgt spid="186"/>
                </p:tgtEl>
              </p:cMediaNode>
            </p:audio>
            <p:audio isNarration="0">
              <p:cMediaNode mute="0" showWhenStopped="0" numSld="1" vol="100000">
                <p:cTn id="45" fill="hold" display="0">
                  <p:stCondLst>
                    <p:cond delay="indefinite"/>
                  </p:stCondLst>
                </p:cTn>
                <p:tgtEl>
                  <p:spTgt spid="183"/>
                </p:tgtEl>
              </p:cMediaNode>
            </p:audio>
            <p:audio isNarration="0">
              <p:cMediaNode mute="0" showWhenStopped="0" numSld="1" vol="100000">
                <p:cTn id="46" fill="hold" display="0">
                  <p:stCondLst>
                    <p:cond delay="indefinite"/>
                  </p:stCondLst>
                </p:cTn>
                <p:tgtEl>
                  <p:spTgt spid="185"/>
                </p:tgtEl>
              </p:cMediaNode>
            </p:audio>
            <p:audio isNarration="0">
              <p:cMediaNode mute="0" showWhenStopped="0" numSld="1" vol="100000">
                <p:cTn id="47" fill="hold" display="0">
                  <p:stCondLst>
                    <p:cond delay="indefinite"/>
                  </p:stCondLst>
                </p:cTn>
                <p:tgtEl>
                  <p:spTgt spid="187"/>
                </p:tgtEl>
              </p:cMediaNode>
            </p:audio>
          </p:childTnLst>
        </p:cTn>
      </p:par>
    </p:tnLst>
    <p:bldLst>
      <p:bldP build="whole" bldLvl="1" animBg="1" rev="0" advAuto="0" spid="182" grpId="5"/>
      <p:bldP build="whole" bldLvl="1" animBg="1" rev="0" advAuto="0" spid="178" grpId="1"/>
      <p:bldP build="whole" bldLvl="1" animBg="1" rev="0" advAuto="0" spid="175" grpId="7"/>
      <p:bldP build="whole" bldLvl="1" animBg="1" rev="0" advAuto="0" spid="176" grpId="9"/>
      <p:bldP build="whole" bldLvl="1" animBg="1" rev="0" advAuto="0" spid="179" grpId="3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ココア"/>
          <p:cNvSpPr txBox="1"/>
          <p:nvPr/>
        </p:nvSpPr>
        <p:spPr>
          <a:xfrm>
            <a:off x="13317140" y="7717249"/>
            <a:ext cx="7447361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ココア</a:t>
            </a:r>
          </a:p>
        </p:txBody>
      </p:sp>
      <p:sp>
        <p:nvSpPr>
          <p:cNvPr id="190" name="ケーキ"/>
          <p:cNvSpPr txBox="1"/>
          <p:nvPr/>
        </p:nvSpPr>
        <p:spPr>
          <a:xfrm>
            <a:off x="3655218" y="7717249"/>
            <a:ext cx="7447361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ケーキ</a:t>
            </a:r>
          </a:p>
        </p:txBody>
      </p:sp>
      <p:sp>
        <p:nvSpPr>
          <p:cNvPr id="191" name="カク"/>
          <p:cNvSpPr txBox="1"/>
          <p:nvPr/>
        </p:nvSpPr>
        <p:spPr>
          <a:xfrm>
            <a:off x="8468320" y="4359686"/>
            <a:ext cx="7447360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カク</a:t>
            </a:r>
          </a:p>
        </p:txBody>
      </p:sp>
      <p:sp>
        <p:nvSpPr>
          <p:cNvPr id="192" name="イカ"/>
          <p:cNvSpPr txBox="1"/>
          <p:nvPr/>
        </p:nvSpPr>
        <p:spPr>
          <a:xfrm>
            <a:off x="3655218" y="1214437"/>
            <a:ext cx="7447361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イカ</a:t>
            </a:r>
          </a:p>
        </p:txBody>
      </p:sp>
      <p:sp>
        <p:nvSpPr>
          <p:cNvPr id="193" name="キウイ"/>
          <p:cNvSpPr txBox="1"/>
          <p:nvPr/>
        </p:nvSpPr>
        <p:spPr>
          <a:xfrm>
            <a:off x="13317140" y="1214437"/>
            <a:ext cx="7447361" cy="4679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8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キウイ</a:t>
            </a:r>
          </a:p>
        </p:txBody>
      </p:sp>
      <p:sp>
        <p:nvSpPr>
          <p:cNvPr id="194" name="認字"/>
          <p:cNvSpPr txBox="1"/>
          <p:nvPr/>
        </p:nvSpPr>
        <p:spPr>
          <a:xfrm>
            <a:off x="9111257" y="313996"/>
            <a:ext cx="6161486" cy="241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1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認字</a:t>
            </a:r>
          </a:p>
        </p:txBody>
      </p:sp>
      <p:pic>
        <p:nvPicPr>
          <p:cNvPr id="195" name="音訊錄製.m4a" descr="音訊錄製.m4a"/>
          <p:cNvPicPr>
            <a:picLocks noChangeAspect="0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0227467" y="10275092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6" name="音訊錄製.m4a" descr="音訊錄製.m4a"/>
          <p:cNvPicPr>
            <a:picLocks noChangeAspect="0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9417842" y="377428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7" name="音訊錄製.m4a" descr="音訊錄製.m4a"/>
          <p:cNvPicPr>
            <a:picLocks noChangeAspect="0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9823904" y="377428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8" name="音訊錄製.m4a" descr="音訊錄製.m4a"/>
          <p:cNvPicPr>
            <a:picLocks noChangeAspect="0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10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3465968" y="7012781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9" name="音訊錄製.m4a" descr="音訊錄製.m4a"/>
          <p:cNvPicPr>
            <a:picLocks noChangeAspect="0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9490529" y="10489405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74988" fill="hold"/>
                                        <p:tgtEl>
                                          <p:spTgt spid="19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mediacall" nodeType="clickEffect" presetSubtype="0" presetID="1" grpId="3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000000" fill="hold"/>
                                        <p:tgtEl>
                                          <p:spTgt spid="19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mediacall" nodeType="clickEffect" presetSubtype="0" presetID="1" grpId="5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000000" fill="hold"/>
                                        <p:tgtEl>
                                          <p:spTgt spid="19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mediacall" nodeType="clickEffect" presetSubtype="0" presetID="1" grpId="7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078322" fill="hold"/>
                                        <p:tgtEl>
                                          <p:spTgt spid="19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mediacall" nodeType="clickEffect" presetSubtype="0" presetID="1" grpId="9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1111655" fill="hold"/>
                                        <p:tgtEl>
                                          <p:spTgt spid="19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39" fill="hold" display="0">
                  <p:stCondLst>
                    <p:cond delay="indefinite"/>
                  </p:stCondLst>
                </p:cTn>
                <p:tgtEl>
                  <p:spTgt spid="196"/>
                </p:tgtEl>
              </p:cMediaNode>
            </p:audio>
            <p:audio isNarration="0">
              <p:cMediaNode mute="0" showWhenStopped="0" numSld="1" vol="100000">
                <p:cTn id="40" fill="hold" display="0">
                  <p:stCondLst>
                    <p:cond delay="indefinite"/>
                  </p:stCondLst>
                </p:cTn>
                <p:tgtEl>
                  <p:spTgt spid="199"/>
                </p:tgtEl>
              </p:cMediaNode>
            </p:audio>
            <p:audio isNarration="0">
              <p:cMediaNode mute="0" showWhenStopped="0" numSld="1" vol="100000">
                <p:cTn id="41" fill="hold" display="0">
                  <p:stCondLst>
                    <p:cond delay="indefinite"/>
                  </p:stCondLst>
                </p:cTn>
                <p:tgtEl>
                  <p:spTgt spid="198"/>
                </p:tgtEl>
              </p:cMediaNode>
            </p:audio>
            <p:audio isNarration="0">
              <p:cMediaNode mute="0" showWhenStopped="0" numSld="1" vol="100000">
                <p:cTn id="42" fill="hold" display="0">
                  <p:stCondLst>
                    <p:cond delay="indefinite"/>
                  </p:stCondLst>
                </p:cTn>
                <p:tgtEl>
                  <p:spTgt spid="197"/>
                </p:tgtEl>
              </p:cMediaNode>
            </p:audio>
            <p:audio isNarration="0">
              <p:cMediaNode mute="0" showWhenStopped="0" numSld="1" vol="100000">
                <p:cTn id="43" fill="hold" display="0">
                  <p:stCondLst>
                    <p:cond delay="indefinite"/>
                  </p:stCondLst>
                </p:cTn>
                <p:tgtEl>
                  <p:spTgt spid="195"/>
                </p:tgtEl>
              </p:cMediaNode>
            </p:audio>
          </p:childTnLst>
        </p:cTn>
      </p:par>
    </p:tnLst>
    <p:bldLst>
      <p:bldP build="whole" bldLvl="1" animBg="1" rev="0" advAuto="0" spid="191" grpId="4"/>
      <p:bldP build="whole" bldLvl="1" animBg="1" rev="0" advAuto="0" spid="193" grpId="2"/>
      <p:bldP build="whole" bldLvl="1" animBg="1" rev="0" advAuto="0" spid="190" grpId="6"/>
      <p:bldP build="whole" bldLvl="1" animBg="1" rev="0" advAuto="0" spid="189" grpId="8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郭"/>
          <p:cNvSpPr txBox="1"/>
          <p:nvPr/>
        </p:nvSpPr>
        <p:spPr>
          <a:xfrm>
            <a:off x="8468320" y="4518421"/>
            <a:ext cx="7447360" cy="46791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28000">
                <a:solidFill>
                  <a:schemeClr val="accent5">
                    <a:hueOff val="-329193"/>
                    <a:satOff val="10094"/>
                    <a:lumOff val="-28191"/>
                  </a:schemeClr>
                </a:solidFill>
                <a:latin typeface="ヒラギノ明朝 ProN W3"/>
                <a:ea typeface="ヒラギノ明朝 ProN W3"/>
                <a:cs typeface="ヒラギノ明朝 ProN W3"/>
                <a:sym typeface="ヒラギノ明朝 ProN W3"/>
              </a:defRPr>
            </a:lvl1pPr>
          </a:lstStyle>
          <a:p>
            <a:pPr/>
            <a:r>
              <a:t>郭</a:t>
            </a:r>
          </a:p>
        </p:txBody>
      </p:sp>
      <p:sp>
        <p:nvSpPr>
          <p:cNvPr id="202" name="看圖說字"/>
          <p:cNvSpPr txBox="1"/>
          <p:nvPr/>
        </p:nvSpPr>
        <p:spPr>
          <a:xfrm>
            <a:off x="9111257" y="313996"/>
            <a:ext cx="6161486" cy="241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112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/>
            <a:r>
              <a:t>看圖說字</a:t>
            </a:r>
          </a:p>
        </p:txBody>
      </p:sp>
      <p:pic>
        <p:nvPicPr>
          <p:cNvPr id="203" name="fish_sakana_yariika_syokuwan.png" descr="fish_sakana_yariika_syokuwan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355596" y="864992"/>
            <a:ext cx="4655762" cy="4679157"/>
          </a:xfrm>
          <a:prstGeom prst="rect">
            <a:avLst/>
          </a:prstGeom>
          <a:ln w="12700">
            <a:miter lim="400000"/>
          </a:ln>
        </p:spPr>
      </p:pic>
      <p:pic>
        <p:nvPicPr>
          <p:cNvPr id="204" name="fruit_kiwi_green.png" descr="fruit_kiwi_green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5541201" y="752732"/>
            <a:ext cx="4903678" cy="4903677"/>
          </a:xfrm>
          <a:prstGeom prst="rect">
            <a:avLst/>
          </a:prstGeom>
          <a:ln w="12700">
            <a:miter lim="400000"/>
          </a:ln>
        </p:spPr>
      </p:pic>
      <p:pic>
        <p:nvPicPr>
          <p:cNvPr id="205" name="sweets_shortcake.png" descr="sweets_shortcak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866862" y="8115303"/>
            <a:ext cx="5633231" cy="4816413"/>
          </a:xfrm>
          <a:prstGeom prst="rect">
            <a:avLst/>
          </a:prstGeom>
          <a:ln w="12700">
            <a:miter lim="400000"/>
          </a:ln>
        </p:spPr>
      </p:pic>
      <p:pic>
        <p:nvPicPr>
          <p:cNvPr id="206" name="cocoa.png" descr="cocoa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5541201" y="7942626"/>
            <a:ext cx="4903678" cy="5161766"/>
          </a:xfrm>
          <a:prstGeom prst="rect">
            <a:avLst/>
          </a:prstGeom>
          <a:ln w="12700">
            <a:miter lim="400000"/>
          </a:ln>
        </p:spPr>
      </p:pic>
      <p:pic>
        <p:nvPicPr>
          <p:cNvPr id="207" name="音訊錄製.m4a" descr="音訊錄製.m4a"/>
          <p:cNvPicPr>
            <a:picLocks noChangeAspect="0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8">
            <a:extLst/>
          </a:blip>
          <a:stretch>
            <a:fillRect/>
          </a:stretch>
        </p:blipFill>
        <p:spPr>
          <a:xfrm>
            <a:off x="8822530" y="1115615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08" name="音訊錄製.m4a" descr="音訊錄製.m4a"/>
          <p:cNvPicPr>
            <a:picLocks noChangeAspect="0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10"/>
              </p:ext>
            </p:extLst>
          </p:nvPr>
        </p:nvPicPr>
        <p:blipFill>
          <a:blip r:embed="rId8">
            <a:extLst/>
          </a:blip>
          <a:stretch>
            <a:fillRect/>
          </a:stretch>
        </p:blipFill>
        <p:spPr>
          <a:xfrm>
            <a:off x="8822530" y="441721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09" name="音訊錄製.m4a" descr="音訊錄製.m4a"/>
          <p:cNvPicPr>
            <a:picLocks noChangeAspect="0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8">
            <a:extLst/>
          </a:blip>
          <a:stretch>
            <a:fillRect/>
          </a:stretch>
        </p:blipFill>
        <p:spPr>
          <a:xfrm>
            <a:off x="19466717" y="458390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10" name="音訊錄製.m4a" descr="音訊錄製.m4a"/>
          <p:cNvPicPr>
            <a:picLocks noChangeAspect="0"/>
          </p:cNvPicPr>
          <p:nvPr>
            <a:audioFile r:link="rId13"/>
            <p:extLst>
              <p:ext uri="{DAA4B4D4-6D71-4841-9C94-3DE7FCFB9230}">
                <p14:media xmlns:p14="http://schemas.microsoft.com/office/powerpoint/2010/main" r:embed="rId14"/>
              </p:ext>
            </p:extLst>
          </p:nvPr>
        </p:nvPicPr>
        <p:blipFill>
          <a:blip r:embed="rId8">
            <a:extLst/>
          </a:blip>
          <a:stretch>
            <a:fillRect/>
          </a:stretch>
        </p:blipFill>
        <p:spPr>
          <a:xfrm>
            <a:off x="13823156" y="808434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11" name="音訊錄製.m4a" descr="音訊錄製.m4a"/>
          <p:cNvPicPr>
            <a:picLocks noChangeAspect="0"/>
          </p:cNvPicPr>
          <p:nvPr>
            <a:audioFile r:link="rId15"/>
            <p:extLst>
              <p:ext uri="{DAA4B4D4-6D71-4841-9C94-3DE7FCFB9230}">
                <p14:media xmlns:p14="http://schemas.microsoft.com/office/powerpoint/2010/main" r:embed="rId16"/>
              </p:ext>
            </p:extLst>
          </p:nvPr>
        </p:nvPicPr>
        <p:blipFill>
          <a:blip r:embed="rId8">
            <a:extLst/>
          </a:blip>
          <a:stretch>
            <a:fillRect/>
          </a:stretch>
        </p:blipFill>
        <p:spPr>
          <a:xfrm>
            <a:off x="19514342" y="10727530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74988" fill="hold"/>
                                        <p:tgtEl>
                                          <p:spTgt spid="20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00000" fill="hold"/>
                                        <p:tgtEl>
                                          <p:spTgt spid="20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000000" fill="hold"/>
                                        <p:tgtEl>
                                          <p:spTgt spid="2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078322" fill="hold"/>
                                        <p:tgtEl>
                                          <p:spTgt spid="20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111655" fill="hold"/>
                                        <p:tgtEl>
                                          <p:spTgt spid="2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43" fill="hold" display="0">
                  <p:stCondLst>
                    <p:cond delay="indefinite"/>
                  </p:stCondLst>
                </p:cTn>
                <p:tgtEl>
                  <p:spTgt spid="207"/>
                </p:tgtEl>
              </p:cMediaNode>
            </p:audio>
            <p:audio isNarration="0">
              <p:cMediaNode mute="0" showWhenStopped="0" numSld="1" vol="100000">
                <p:cTn id="44" fill="hold" display="0">
                  <p:stCondLst>
                    <p:cond delay="indefinite"/>
                  </p:stCondLst>
                </p:cTn>
                <p:tgtEl>
                  <p:spTgt spid="210"/>
                </p:tgtEl>
              </p:cMediaNode>
            </p:audio>
            <p:audio isNarration="0">
              <p:cMediaNode mute="0" showWhenStopped="0" numSld="1" vol="100000">
                <p:cTn id="45" fill="hold" display="0">
                  <p:stCondLst>
                    <p:cond delay="indefinite"/>
                  </p:stCondLst>
                </p:cTn>
                <p:tgtEl>
                  <p:spTgt spid="209"/>
                </p:tgtEl>
              </p:cMediaNode>
            </p:audio>
            <p:audio isNarration="0">
              <p:cMediaNode mute="0" showWhenStopped="0" numSld="1" vol="100000">
                <p:cTn id="46" fill="hold" display="0">
                  <p:stCondLst>
                    <p:cond delay="indefinite"/>
                  </p:stCondLst>
                </p:cTn>
                <p:tgtEl>
                  <p:spTgt spid="208"/>
                </p:tgtEl>
              </p:cMediaNode>
            </p:audio>
            <p:audio isNarration="0">
              <p:cMediaNode mute="0" showWhenStopped="0" numSld="1" vol="100000">
                <p:cTn id="47" fill="hold" display="0">
                  <p:stCondLst>
                    <p:cond delay="indefinite"/>
                  </p:stCondLst>
                </p:cTn>
                <p:tgtEl>
                  <p:spTgt spid="211"/>
                </p:tgtEl>
              </p:cMediaNode>
            </p:audio>
          </p:childTnLst>
        </p:cTn>
      </p:par>
    </p:tnLst>
    <p:bldLst>
      <p:bldP build="whole" bldLvl="1" animBg="1" rev="0" advAuto="0" spid="206" grpId="9"/>
      <p:bldP build="whole" bldLvl="1" animBg="1" rev="0" advAuto="0" spid="201" grpId="5"/>
      <p:bldP build="whole" bldLvl="1" animBg="1" rev="0" advAuto="0" spid="205" grpId="7"/>
      <p:bldP build="whole" bldLvl="1" animBg="1" rev="0" advAuto="0" spid="203" grpId="1"/>
      <p:bldP build="whole" bldLvl="1" animBg="1" rev="0" advAuto="0" spid="204" grpId="3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附加內容…"/>
          <p:cNvSpPr txBox="1"/>
          <p:nvPr/>
        </p:nvSpPr>
        <p:spPr>
          <a:xfrm>
            <a:off x="3325812" y="3611563"/>
            <a:ext cx="17732376" cy="64928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>
              <a:defRPr sz="20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附加內容</a:t>
            </a:r>
          </a:p>
          <a:p>
            <a:pPr>
              <a:defRPr sz="20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プラスアルファ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アイロン"/>
          <p:cNvSpPr txBox="1"/>
          <p:nvPr/>
        </p:nvSpPr>
        <p:spPr>
          <a:xfrm>
            <a:off x="10036487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アイ</a:t>
            </a:r>
            <a:r>
              <a:t>ロン</a:t>
            </a:r>
          </a:p>
        </p:txBody>
      </p:sp>
      <p:sp>
        <p:nvSpPr>
          <p:cNvPr id="216" name="アコーディオン"/>
          <p:cNvSpPr txBox="1"/>
          <p:nvPr/>
        </p:nvSpPr>
        <p:spPr>
          <a:xfrm>
            <a:off x="3502237" y="948531"/>
            <a:ext cx="6332475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アコー</a:t>
            </a:r>
            <a:r>
              <a:rPr>
                <a:solidFill>
                  <a:srgbClr val="000000"/>
                </a:solidFill>
              </a:rPr>
              <a:t>デ</a:t>
            </a:r>
            <a:r>
              <a:rPr baseline="-5999">
                <a:solidFill>
                  <a:srgbClr val="000000"/>
                </a:solidFill>
              </a:rPr>
              <a:t>ィ</a:t>
            </a:r>
            <a:r>
              <a:t>オ</a:t>
            </a:r>
            <a:r>
              <a:rPr>
                <a:solidFill>
                  <a:srgbClr val="000000"/>
                </a:solidFill>
              </a:rPr>
              <a:t>ン</a:t>
            </a:r>
          </a:p>
        </p:txBody>
      </p:sp>
      <p:sp>
        <p:nvSpPr>
          <p:cNvPr id="217" name="アルバム"/>
          <p:cNvSpPr txBox="1"/>
          <p:nvPr/>
        </p:nvSpPr>
        <p:spPr>
          <a:xfrm>
            <a:off x="15638859" y="948531"/>
            <a:ext cx="5034321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ア</a:t>
            </a:r>
            <a:r>
              <a:t>ルバム</a:t>
            </a:r>
          </a:p>
        </p:txBody>
      </p:sp>
      <p:sp>
        <p:nvSpPr>
          <p:cNvPr id="218" name="イヤリング"/>
          <p:cNvSpPr txBox="1"/>
          <p:nvPr/>
        </p:nvSpPr>
        <p:spPr>
          <a:xfrm>
            <a:off x="6732253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イ</a:t>
            </a:r>
            <a:r>
              <a:rPr>
                <a:solidFill>
                  <a:srgbClr val="000000"/>
                </a:solidFill>
              </a:rPr>
              <a:t>ヤリング</a:t>
            </a:r>
          </a:p>
        </p:txBody>
      </p:sp>
      <p:sp>
        <p:nvSpPr>
          <p:cNvPr id="219" name="インク"/>
          <p:cNvSpPr txBox="1"/>
          <p:nvPr/>
        </p:nvSpPr>
        <p:spPr>
          <a:xfrm>
            <a:off x="12617425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イ</a:t>
            </a:r>
            <a:r>
              <a:t>ンク</a:t>
            </a:r>
          </a:p>
        </p:txBody>
      </p:sp>
      <p:pic>
        <p:nvPicPr>
          <p:cNvPr id="220" name="music_accordion.png" descr="music_accordion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970240" y="2420346"/>
            <a:ext cx="5396470" cy="4465579"/>
          </a:xfrm>
          <a:prstGeom prst="rect">
            <a:avLst/>
          </a:prstGeom>
          <a:ln w="12700">
            <a:miter lim="400000"/>
          </a:ln>
        </p:spPr>
      </p:pic>
      <p:pic>
        <p:nvPicPr>
          <p:cNvPr id="221" name="kaden_iron.png" descr="kaden_iron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387410" y="2860899"/>
            <a:ext cx="6332475" cy="3191567"/>
          </a:xfrm>
          <a:prstGeom prst="rect">
            <a:avLst/>
          </a:prstGeom>
          <a:ln w="12700">
            <a:miter lim="400000"/>
          </a:ln>
        </p:spPr>
      </p:pic>
      <p:pic>
        <p:nvPicPr>
          <p:cNvPr id="222" name="album_photo.png" descr="album_photo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5595999" y="2293465"/>
            <a:ext cx="5120041" cy="4326435"/>
          </a:xfrm>
          <a:prstGeom prst="rect">
            <a:avLst/>
          </a:prstGeom>
          <a:ln w="12700">
            <a:miter lim="400000"/>
          </a:ln>
        </p:spPr>
      </p:pic>
      <p:pic>
        <p:nvPicPr>
          <p:cNvPr id="223" name="accessory_earing_woman.png" descr="accessory_earing_woman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7062140" y="6948458"/>
            <a:ext cx="4374548" cy="5286462"/>
          </a:xfrm>
          <a:prstGeom prst="rect">
            <a:avLst/>
          </a:prstGeom>
          <a:ln w="12700">
            <a:miter lim="400000"/>
          </a:ln>
        </p:spPr>
      </p:pic>
      <p:sp>
        <p:nvSpPr>
          <p:cNvPr id="224" name="箭頭"/>
          <p:cNvSpPr/>
          <p:nvPr/>
        </p:nvSpPr>
        <p:spPr>
          <a:xfrm rot="9442955">
            <a:off x="10209359" y="8915330"/>
            <a:ext cx="1785938" cy="1267388"/>
          </a:xfrm>
          <a:prstGeom prst="rightArrow">
            <a:avLst>
              <a:gd name="adj1" fmla="val 29125"/>
              <a:gd name="adj2" fmla="val 52146"/>
            </a:avLst>
          </a:prstGeom>
          <a:solidFill>
            <a:schemeClr val="accent5">
              <a:satOff val="18430"/>
              <a:lumOff val="-14768"/>
            </a:schemeClr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>
              <a:defRPr b="1" sz="3800">
                <a:solidFill>
                  <a:srgbClr val="F6F8EB"/>
                </a:solidFill>
              </a:defRPr>
            </a:pPr>
          </a:p>
        </p:txBody>
      </p:sp>
      <p:pic>
        <p:nvPicPr>
          <p:cNvPr id="225" name="manga_ink_pen.png" descr="manga_ink_pen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3178270" y="7891378"/>
            <a:ext cx="4326434" cy="4326434"/>
          </a:xfrm>
          <a:prstGeom prst="rect">
            <a:avLst/>
          </a:prstGeom>
          <a:ln w="12700">
            <a:miter lim="400000"/>
          </a:ln>
        </p:spPr>
      </p:pic>
      <p:pic>
        <p:nvPicPr>
          <p:cNvPr id="226" name="音訊錄製.m4a" descr="音訊錄製.m4a"/>
          <p:cNvPicPr>
            <a:picLocks noChangeAspect="0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13680281" y="556021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7" name="音訊錄製.m4a" descr="音訊錄製.m4a"/>
          <p:cNvPicPr>
            <a:picLocks noChangeAspect="0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11489530" y="11513342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8" name="音訊錄製.m4a" descr="音訊錄製.m4a"/>
          <p:cNvPicPr>
            <a:picLocks noChangeAspect="0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16371092" y="11656217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9" name="音訊錄製.m4a" descr="音訊錄製.m4a"/>
          <p:cNvPicPr>
            <a:picLocks noChangeAspect="0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8798717" y="567928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0" name="音訊錄製.m4a" descr="音訊錄製.m4a"/>
          <p:cNvPicPr>
            <a:picLocks noChangeAspect="0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9">
            <a:extLst/>
          </a:blip>
          <a:stretch>
            <a:fillRect/>
          </a:stretch>
        </p:blipFill>
        <p:spPr>
          <a:xfrm>
            <a:off x="19347654" y="5417343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243333" fill="hold"/>
                                        <p:tgtEl>
                                          <p:spTgt spid="2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326666" fill="hold"/>
                                        <p:tgtEl>
                                          <p:spTgt spid="2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251655" fill="hold"/>
                                        <p:tgtEl>
                                          <p:spTgt spid="2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240000" fill="hold"/>
                                        <p:tgtEl>
                                          <p:spTgt spid="2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114988" fill="hold"/>
                                        <p:tgtEl>
                                          <p:spTgt spid="2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43" fill="hold" display="0">
                  <p:stCondLst>
                    <p:cond delay="indefinite"/>
                  </p:stCondLst>
                </p:cTn>
                <p:tgtEl>
                  <p:spTgt spid="230"/>
                </p:tgtEl>
              </p:cMediaNode>
            </p:audio>
            <p:audio isNarration="0">
              <p:cMediaNode mute="0" showWhenStopped="0" numSld="1" vol="100000">
                <p:cTn id="44" fill="hold" display="0">
                  <p:stCondLst>
                    <p:cond delay="indefinite"/>
                  </p:stCondLst>
                </p:cTn>
                <p:tgtEl>
                  <p:spTgt spid="228"/>
                </p:tgtEl>
              </p:cMediaNode>
            </p:audio>
            <p:audio isNarration="0">
              <p:cMediaNode mute="0" showWhenStopped="0" numSld="1" vol="100000">
                <p:cTn id="45" fill="hold" display="0">
                  <p:stCondLst>
                    <p:cond delay="indefinite"/>
                  </p:stCondLst>
                </p:cTn>
                <p:tgtEl>
                  <p:spTgt spid="229"/>
                </p:tgtEl>
              </p:cMediaNode>
            </p:audio>
            <p:audio isNarration="0">
              <p:cMediaNode mute="0" showWhenStopped="0" numSld="1" vol="100000">
                <p:cTn id="46" fill="hold" display="0">
                  <p:stCondLst>
                    <p:cond delay="indefinite"/>
                  </p:stCondLst>
                </p:cTn>
                <p:tgtEl>
                  <p:spTgt spid="226"/>
                </p:tgtEl>
              </p:cMediaNode>
            </p:audio>
            <p:audio isNarration="0">
              <p:cMediaNode mute="0" showWhenStopped="0" numSld="1" vol="100000">
                <p:cTn id="47" fill="hold" display="0">
                  <p:stCondLst>
                    <p:cond delay="indefinite"/>
                  </p:stCondLst>
                </p:cTn>
                <p:tgtEl>
                  <p:spTgt spid="227"/>
                </p:tgtEl>
              </p:cMediaNode>
            </p:audio>
          </p:childTnLst>
        </p:cTn>
      </p:par>
    </p:tnLst>
    <p:bldLst>
      <p:bldP build="whole" bldLvl="1" animBg="1" rev="0" advAuto="0" spid="215" grpId="3"/>
      <p:bldP build="whole" bldLvl="1" animBg="1" rev="0" advAuto="0" spid="218" grpId="7"/>
      <p:bldP build="whole" bldLvl="1" animBg="1" rev="0" advAuto="0" spid="219" grpId="9"/>
      <p:bldP build="whole" bldLvl="1" animBg="1" rev="0" advAuto="0" spid="217" grpId="5"/>
      <p:bldP build="whole" bldLvl="1" animBg="1" rev="0" advAuto="0" spid="216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ウイスキー"/>
          <p:cNvSpPr txBox="1"/>
          <p:nvPr/>
        </p:nvSpPr>
        <p:spPr>
          <a:xfrm>
            <a:off x="10036487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ウイ</a:t>
            </a:r>
            <a:r>
              <a:t>ス</a:t>
            </a: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キー</a:t>
            </a:r>
          </a:p>
        </p:txBody>
      </p:sp>
      <p:sp>
        <p:nvSpPr>
          <p:cNvPr id="233" name="ウクレレ"/>
          <p:cNvSpPr txBox="1"/>
          <p:nvPr/>
        </p:nvSpPr>
        <p:spPr>
          <a:xfrm>
            <a:off x="3419289" y="948531"/>
            <a:ext cx="649837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ウク</a:t>
            </a:r>
            <a:r>
              <a:rPr>
                <a:solidFill>
                  <a:srgbClr val="000000"/>
                </a:solidFill>
              </a:rPr>
              <a:t>レレ</a:t>
            </a:r>
          </a:p>
        </p:txBody>
      </p:sp>
      <p:sp>
        <p:nvSpPr>
          <p:cNvPr id="234" name="ウインナー"/>
          <p:cNvSpPr txBox="1"/>
          <p:nvPr/>
        </p:nvSpPr>
        <p:spPr>
          <a:xfrm>
            <a:off x="15638859" y="948531"/>
            <a:ext cx="5034321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ウイ</a:t>
            </a:r>
            <a:r>
              <a:t>ンナ</a:t>
            </a: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ー</a:t>
            </a:r>
          </a:p>
        </p:txBody>
      </p:sp>
      <p:sp>
        <p:nvSpPr>
          <p:cNvPr id="235" name="エアコン"/>
          <p:cNvSpPr txBox="1"/>
          <p:nvPr/>
        </p:nvSpPr>
        <p:spPr>
          <a:xfrm>
            <a:off x="4151314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エアコ</a:t>
            </a:r>
            <a:r>
              <a:t>ン</a:t>
            </a:r>
          </a:p>
        </p:txBody>
      </p:sp>
      <p:sp>
        <p:nvSpPr>
          <p:cNvPr id="236" name="ハムエッグ"/>
          <p:cNvSpPr txBox="1"/>
          <p:nvPr/>
        </p:nvSpPr>
        <p:spPr>
          <a:xfrm>
            <a:off x="10036487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rgbClr val="000000"/>
                </a:solidFill>
              </a:rPr>
              <a:t>ハム</a:t>
            </a:r>
            <a:r>
              <a:t>エ</a:t>
            </a:r>
            <a:r>
              <a:rPr baseline="-5999">
                <a:solidFill>
                  <a:srgbClr val="000000"/>
                </a:solidFill>
              </a:rPr>
              <a:t>ッ</a:t>
            </a:r>
            <a:r>
              <a:t>グ</a:t>
            </a:r>
          </a:p>
        </p:txBody>
      </p:sp>
      <p:sp>
        <p:nvSpPr>
          <p:cNvPr id="237" name="エプロン"/>
          <p:cNvSpPr txBox="1"/>
          <p:nvPr/>
        </p:nvSpPr>
        <p:spPr>
          <a:xfrm>
            <a:off x="15921660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エ</a:t>
            </a:r>
            <a:r>
              <a:t>プロン</a:t>
            </a:r>
          </a:p>
        </p:txBody>
      </p:sp>
      <p:pic>
        <p:nvPicPr>
          <p:cNvPr id="238" name="music_ukulele.png" descr="music_ukulel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708084" y="1991783"/>
            <a:ext cx="3075132" cy="5190095"/>
          </a:xfrm>
          <a:prstGeom prst="rect">
            <a:avLst/>
          </a:prstGeom>
          <a:ln w="12700">
            <a:miter lim="400000"/>
          </a:ln>
        </p:spPr>
      </p:pic>
      <p:pic>
        <p:nvPicPr>
          <p:cNvPr id="239" name="drink_whisky.png" descr="drink_whisky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870621" y="2125153"/>
            <a:ext cx="5366054" cy="4923354"/>
          </a:xfrm>
          <a:prstGeom prst="rect">
            <a:avLst/>
          </a:prstGeom>
          <a:ln w="12700">
            <a:miter lim="400000"/>
          </a:ln>
        </p:spPr>
      </p:pic>
      <p:pic>
        <p:nvPicPr>
          <p:cNvPr id="240" name="food_takosan_winner.png" descr="food_takosan_winner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5446816" y="2248553"/>
            <a:ext cx="5418408" cy="4090898"/>
          </a:xfrm>
          <a:prstGeom prst="rect">
            <a:avLst/>
          </a:prstGeom>
          <a:ln w="12700">
            <a:miter lim="400000"/>
          </a:ln>
        </p:spPr>
      </p:pic>
      <p:pic>
        <p:nvPicPr>
          <p:cNvPr id="241" name="kaden_airconditioner.png" descr="kaden_airconditioner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953440" y="8520127"/>
            <a:ext cx="5430069" cy="2620008"/>
          </a:xfrm>
          <a:prstGeom prst="rect">
            <a:avLst/>
          </a:prstGeom>
          <a:ln w="12700">
            <a:miter lim="400000"/>
          </a:ln>
        </p:spPr>
      </p:pic>
      <p:pic>
        <p:nvPicPr>
          <p:cNvPr id="242" name="food_ham_egg.png" descr="food_ham_egg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9640421" y="7368454"/>
            <a:ext cx="5826454" cy="4923354"/>
          </a:xfrm>
          <a:prstGeom prst="rect">
            <a:avLst/>
          </a:prstGeom>
          <a:ln w="12700">
            <a:miter lim="400000"/>
          </a:ln>
        </p:spPr>
      </p:pic>
      <p:pic>
        <p:nvPicPr>
          <p:cNvPr id="243" name="apron.png" descr="apron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5812712" y="7248380"/>
            <a:ext cx="4686616" cy="4686617"/>
          </a:xfrm>
          <a:prstGeom prst="rect">
            <a:avLst/>
          </a:prstGeom>
          <a:ln w="12700">
            <a:miter lim="400000"/>
          </a:ln>
        </p:spPr>
      </p:pic>
      <p:pic>
        <p:nvPicPr>
          <p:cNvPr id="244" name="音訊錄製.m4a" descr="音訊錄製.m4a"/>
          <p:cNvPicPr>
            <a:picLocks noChangeAspect="0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7250906" y="579834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45" name="音訊錄製.m4a" descr="音訊錄製.m4a"/>
          <p:cNvPicPr>
            <a:picLocks noChangeAspect="0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4823281" y="603646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46" name="音訊錄製.m4a" descr="音訊錄製.m4a"/>
          <p:cNvPicPr>
            <a:picLocks noChangeAspect="0"/>
          </p:cNvPicPr>
          <p:nvPr>
            <a:audioFile r:link="rId13"/>
            <p:extLst>
              <p:ext uri="{DAA4B4D4-6D71-4841-9C94-3DE7FCFB9230}">
                <p14:media xmlns:p14="http://schemas.microsoft.com/office/powerpoint/2010/main" r:embed="rId14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20181092" y="563165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47" name="音訊錄製.m4a" descr="音訊錄製.m4a"/>
          <p:cNvPicPr>
            <a:picLocks noChangeAspect="0"/>
          </p:cNvPicPr>
          <p:nvPr>
            <a:audioFile r:link="rId15"/>
            <p:extLst>
              <p:ext uri="{DAA4B4D4-6D71-4841-9C94-3DE7FCFB9230}">
                <p14:media xmlns:p14="http://schemas.microsoft.com/office/powerpoint/2010/main" r:embed="rId16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8489155" y="1148953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48" name="音訊錄製.m4a" descr="音訊錄製.m4a"/>
          <p:cNvPicPr>
            <a:picLocks noChangeAspect="0"/>
          </p:cNvPicPr>
          <p:nvPr>
            <a:audioFile r:link="rId17"/>
            <p:extLst>
              <p:ext uri="{DAA4B4D4-6D71-4841-9C94-3DE7FCFB9230}">
                <p14:media xmlns:p14="http://schemas.microsoft.com/office/powerpoint/2010/main" r:embed="rId18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4823281" y="1163240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49" name="音訊錄製.m4a" descr="音訊錄製.m4a"/>
          <p:cNvPicPr>
            <a:picLocks noChangeAspect="0"/>
          </p:cNvPicPr>
          <p:nvPr>
            <a:audioFile r:link="rId19"/>
            <p:extLst>
              <p:ext uri="{DAA4B4D4-6D71-4841-9C94-3DE7FCFB9230}">
                <p14:media xmlns:p14="http://schemas.microsoft.com/office/powerpoint/2010/main" r:embed="rId20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20371592" y="11656217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336666" fill="hold"/>
                                        <p:tgtEl>
                                          <p:spTgt spid="24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90000" fill="hold"/>
                                        <p:tgtEl>
                                          <p:spTgt spid="2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328322" fill="hold"/>
                                        <p:tgtEl>
                                          <p:spTgt spid="24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208322" fill="hold"/>
                                        <p:tgtEl>
                                          <p:spTgt spid="24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376666" fill="hold"/>
                                        <p:tgtEl>
                                          <p:spTgt spid="24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click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mediacall" nodeType="clickEffect" presetSubtype="0" presetID="1" grpId="1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153333" fill="hold"/>
                                        <p:tgtEl>
                                          <p:spTgt spid="2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51" fill="hold" display="0">
                  <p:stCondLst>
                    <p:cond delay="indefinite"/>
                  </p:stCondLst>
                </p:cTn>
                <p:tgtEl>
                  <p:spTgt spid="249"/>
                </p:tgtEl>
              </p:cMediaNode>
            </p:audio>
            <p:audio isNarration="0">
              <p:cMediaNode mute="0" showWhenStopped="0" numSld="1" vol="100000">
                <p:cTn id="52" fill="hold" display="0">
                  <p:stCondLst>
                    <p:cond delay="indefinite"/>
                  </p:stCondLst>
                </p:cTn>
                <p:tgtEl>
                  <p:spTgt spid="244"/>
                </p:tgtEl>
              </p:cMediaNode>
            </p:audio>
            <p:audio isNarration="0">
              <p:cMediaNode mute="0" showWhenStopped="0" numSld="1" vol="100000">
                <p:cTn id="53" fill="hold" display="0">
                  <p:stCondLst>
                    <p:cond delay="indefinite"/>
                  </p:stCondLst>
                </p:cTn>
                <p:tgtEl>
                  <p:spTgt spid="248"/>
                </p:tgtEl>
              </p:cMediaNode>
            </p:audio>
            <p:audio isNarration="0">
              <p:cMediaNode mute="0" showWhenStopped="0" numSld="1" vol="100000">
                <p:cTn id="54" fill="hold" display="0">
                  <p:stCondLst>
                    <p:cond delay="indefinite"/>
                  </p:stCondLst>
                </p:cTn>
                <p:tgtEl>
                  <p:spTgt spid="246"/>
                </p:tgtEl>
              </p:cMediaNode>
            </p:audio>
            <p:audio isNarration="0">
              <p:cMediaNode mute="0" showWhenStopped="0" numSld="1" vol="100000">
                <p:cTn id="55" fill="hold" display="0">
                  <p:stCondLst>
                    <p:cond delay="indefinite"/>
                  </p:stCondLst>
                </p:cTn>
                <p:tgtEl>
                  <p:spTgt spid="247"/>
                </p:tgtEl>
              </p:cMediaNode>
            </p:audio>
            <p:audio isNarration="0">
              <p:cMediaNode mute="0" showWhenStopped="0" numSld="1" vol="100000">
                <p:cTn id="56" fill="hold" display="0">
                  <p:stCondLst>
                    <p:cond delay="indefinite"/>
                  </p:stCondLst>
                </p:cTn>
                <p:tgtEl>
                  <p:spTgt spid="245"/>
                </p:tgtEl>
              </p:cMediaNode>
            </p:audio>
          </p:childTnLst>
        </p:cTn>
      </p:par>
    </p:tnLst>
    <p:bldLst>
      <p:bldP build="whole" bldLvl="1" animBg="1" rev="0" advAuto="0" spid="236" grpId="9"/>
      <p:bldP build="whole" bldLvl="1" animBg="1" rev="0" advAuto="0" spid="233" grpId="1"/>
      <p:bldP build="whole" bldLvl="1" animBg="1" rev="0" advAuto="0" spid="235" grpId="7"/>
      <p:bldP build="whole" bldLvl="1" animBg="1" rev="0" advAuto="0" spid="237" grpId="11"/>
      <p:bldP build="whole" bldLvl="1" animBg="1" rev="0" advAuto="0" spid="232" grpId="3"/>
      <p:bldP build="whole" bldLvl="1" animBg="1" rev="0" advAuto="0" spid="234" grpId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オルガン"/>
          <p:cNvSpPr txBox="1"/>
          <p:nvPr/>
        </p:nvSpPr>
        <p:spPr>
          <a:xfrm>
            <a:off x="10036487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オ</a:t>
            </a:r>
            <a:r>
              <a:t>ル</a:t>
            </a: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ガ</a:t>
            </a:r>
            <a:r>
              <a:t>ン</a:t>
            </a:r>
          </a:p>
        </p:txBody>
      </p:sp>
      <p:sp>
        <p:nvSpPr>
          <p:cNvPr id="252" name="オカリナ"/>
          <p:cNvSpPr txBox="1"/>
          <p:nvPr/>
        </p:nvSpPr>
        <p:spPr>
          <a:xfrm>
            <a:off x="4151314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オカ</a:t>
            </a:r>
            <a:r>
              <a:rPr>
                <a:solidFill>
                  <a:srgbClr val="000000"/>
                </a:solidFill>
              </a:rPr>
              <a:t>リナ</a:t>
            </a:r>
          </a:p>
        </p:txBody>
      </p:sp>
      <p:sp>
        <p:nvSpPr>
          <p:cNvPr id="253" name="オレンジ"/>
          <p:cNvSpPr txBox="1"/>
          <p:nvPr/>
        </p:nvSpPr>
        <p:spPr>
          <a:xfrm>
            <a:off x="15638859" y="948531"/>
            <a:ext cx="5034321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オ</a:t>
            </a:r>
            <a:r>
              <a:t>レンジ</a:t>
            </a:r>
          </a:p>
        </p:txBody>
      </p:sp>
      <p:sp>
        <p:nvSpPr>
          <p:cNvPr id="254" name="カレンダー"/>
          <p:cNvSpPr txBox="1"/>
          <p:nvPr/>
        </p:nvSpPr>
        <p:spPr>
          <a:xfrm>
            <a:off x="4151314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カ</a:t>
            </a:r>
            <a:r>
              <a:t>レンダ</a:t>
            </a: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ー</a:t>
            </a:r>
          </a:p>
        </p:txBody>
      </p:sp>
      <p:sp>
        <p:nvSpPr>
          <p:cNvPr id="255" name="カーネーション"/>
          <p:cNvSpPr txBox="1"/>
          <p:nvPr/>
        </p:nvSpPr>
        <p:spPr>
          <a:xfrm>
            <a:off x="9234978" y="12003484"/>
            <a:ext cx="6637340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カー</a:t>
            </a:r>
            <a:r>
              <a:rPr>
                <a:solidFill>
                  <a:srgbClr val="000000"/>
                </a:solidFill>
              </a:rPr>
              <a:t>ネ</a:t>
            </a:r>
            <a:r>
              <a:t>ー</a:t>
            </a:r>
            <a:r>
              <a:rPr>
                <a:solidFill>
                  <a:srgbClr val="000000"/>
                </a:solidFill>
              </a:rPr>
              <a:t>シ</a:t>
            </a:r>
            <a:r>
              <a:rPr baseline="-5999">
                <a:solidFill>
                  <a:srgbClr val="000000"/>
                </a:solidFill>
              </a:rPr>
              <a:t>ョ</a:t>
            </a:r>
            <a:r>
              <a:rPr>
                <a:solidFill>
                  <a:srgbClr val="000000"/>
                </a:solidFill>
              </a:rPr>
              <a:t>ン</a:t>
            </a:r>
          </a:p>
        </p:txBody>
      </p:sp>
      <p:sp>
        <p:nvSpPr>
          <p:cNvPr id="256" name="カメラ"/>
          <p:cNvSpPr txBox="1"/>
          <p:nvPr/>
        </p:nvSpPr>
        <p:spPr>
          <a:xfrm>
            <a:off x="15921660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カ</a:t>
            </a:r>
            <a:r>
              <a:t>メラ</a:t>
            </a:r>
          </a:p>
        </p:txBody>
      </p:sp>
      <p:pic>
        <p:nvPicPr>
          <p:cNvPr id="257" name="ocarina.png" descr="ocarina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699884" y="2014690"/>
            <a:ext cx="5424997" cy="4326435"/>
          </a:xfrm>
          <a:prstGeom prst="rect">
            <a:avLst/>
          </a:prstGeom>
          <a:ln w="12700">
            <a:miter lim="400000"/>
          </a:ln>
        </p:spPr>
      </p:pic>
      <p:pic>
        <p:nvPicPr>
          <p:cNvPr id="258" name="music_pipe_organ.png" descr="music_pipe_organ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77888" y="1818860"/>
            <a:ext cx="4751520" cy="5095464"/>
          </a:xfrm>
          <a:prstGeom prst="rect">
            <a:avLst/>
          </a:prstGeom>
          <a:ln w="12700">
            <a:miter lim="400000"/>
          </a:ln>
        </p:spPr>
      </p:pic>
      <p:pic>
        <p:nvPicPr>
          <p:cNvPr id="259" name="fruit_slice10_orange.png" descr="fruit_slice10_orang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5921660" y="2203375"/>
            <a:ext cx="4448776" cy="4326434"/>
          </a:xfrm>
          <a:prstGeom prst="rect">
            <a:avLst/>
          </a:prstGeom>
          <a:ln w="12700">
            <a:miter lim="400000"/>
          </a:ln>
        </p:spPr>
      </p:pic>
      <p:pic>
        <p:nvPicPr>
          <p:cNvPr id="260" name="calender_kabekake.png" descr="calender_kabekak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823908" y="7090581"/>
            <a:ext cx="3689134" cy="5002216"/>
          </a:xfrm>
          <a:prstGeom prst="rect">
            <a:avLst/>
          </a:prstGeom>
          <a:ln w="12700">
            <a:miter lim="400000"/>
          </a:ln>
        </p:spPr>
      </p:pic>
      <p:pic>
        <p:nvPicPr>
          <p:cNvPr id="261" name="carnation_hanataba.png" descr="carnation_hanataba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0646553" y="7229713"/>
            <a:ext cx="3814190" cy="5002216"/>
          </a:xfrm>
          <a:prstGeom prst="rect">
            <a:avLst/>
          </a:prstGeom>
          <a:ln w="12700">
            <a:miter lim="400000"/>
          </a:ln>
        </p:spPr>
      </p:pic>
      <p:pic>
        <p:nvPicPr>
          <p:cNvPr id="262" name="camera_tsukaisute.png" descr="camera_tsukaisute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5549734" y="7567603"/>
            <a:ext cx="5212572" cy="4326435"/>
          </a:xfrm>
          <a:prstGeom prst="rect">
            <a:avLst/>
          </a:prstGeom>
          <a:ln w="12700">
            <a:miter lim="400000"/>
          </a:ln>
        </p:spPr>
      </p:pic>
      <p:pic>
        <p:nvPicPr>
          <p:cNvPr id="263" name="音訊錄製.m4a" descr="音訊錄製.m4a"/>
          <p:cNvPicPr>
            <a:picLocks noChangeAspect="0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9919154" y="529828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64" name="音訊錄製.m4a" descr="音訊錄製.m4a"/>
          <p:cNvPicPr>
            <a:picLocks noChangeAspect="0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5442404" y="11370467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65" name="音訊錄製.m4a" descr="音訊錄製.m4a"/>
          <p:cNvPicPr>
            <a:picLocks noChangeAspect="0"/>
          </p:cNvPicPr>
          <p:nvPr>
            <a:audioFile r:link="rId13"/>
            <p:extLst>
              <p:ext uri="{DAA4B4D4-6D71-4841-9C94-3DE7FCFB9230}">
                <p14:media xmlns:p14="http://schemas.microsoft.com/office/powerpoint/2010/main" r:embed="rId14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8489155" y="525065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66" name="音訊錄製.m4a" descr="音訊錄製.m4a"/>
          <p:cNvPicPr>
            <a:picLocks noChangeAspect="0"/>
          </p:cNvPicPr>
          <p:nvPr>
            <a:audioFile r:link="rId15"/>
            <p:extLst>
              <p:ext uri="{DAA4B4D4-6D71-4841-9C94-3DE7FCFB9230}">
                <p14:media xmlns:p14="http://schemas.microsoft.com/office/powerpoint/2010/main" r:embed="rId16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4847093" y="5464968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67" name="音訊錄製.m4a" descr="音訊錄製.m4a"/>
          <p:cNvPicPr>
            <a:picLocks noChangeAspect="0"/>
          </p:cNvPicPr>
          <p:nvPr>
            <a:audioFile r:link="rId17"/>
            <p:extLst>
              <p:ext uri="{DAA4B4D4-6D71-4841-9C94-3DE7FCFB9230}">
                <p14:media xmlns:p14="http://schemas.microsoft.com/office/powerpoint/2010/main" r:embed="rId18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8393905" y="10941842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68" name="音訊錄製.m4a" descr="音訊錄製.m4a"/>
          <p:cNvPicPr>
            <a:picLocks noChangeAspect="0"/>
          </p:cNvPicPr>
          <p:nvPr>
            <a:audioFile r:link="rId19"/>
            <p:extLst>
              <p:ext uri="{DAA4B4D4-6D71-4841-9C94-3DE7FCFB9230}">
                <p14:media xmlns:p14="http://schemas.microsoft.com/office/powerpoint/2010/main" r:embed="rId20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9990592" y="11370467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253333" fill="hold"/>
                                        <p:tgtEl>
                                          <p:spTgt spid="26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256666" fill="hold"/>
                                        <p:tgtEl>
                                          <p:spTgt spid="26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171655" fill="hold"/>
                                        <p:tgtEl>
                                          <p:spTgt spid="26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250000" fill="hold"/>
                                        <p:tgtEl>
                                          <p:spTgt spid="26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343333" fill="hold"/>
                                        <p:tgtEl>
                                          <p:spTgt spid="26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click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mediacall" nodeType="clickEffect" presetSubtype="0" presetID="1" grpId="1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000000" fill="hold"/>
                                        <p:tgtEl>
                                          <p:spTgt spid="26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51" fill="hold" display="0">
                  <p:stCondLst>
                    <p:cond delay="indefinite"/>
                  </p:stCondLst>
                </p:cTn>
                <p:tgtEl>
                  <p:spTgt spid="266"/>
                </p:tgtEl>
              </p:cMediaNode>
            </p:audio>
            <p:audio isNarration="0">
              <p:cMediaNode mute="0" showWhenStopped="0" numSld="1" vol="100000">
                <p:cTn id="52" fill="hold" display="0">
                  <p:stCondLst>
                    <p:cond delay="indefinite"/>
                  </p:stCondLst>
                </p:cTn>
                <p:tgtEl>
                  <p:spTgt spid="265"/>
                </p:tgtEl>
              </p:cMediaNode>
            </p:audio>
            <p:audio isNarration="0">
              <p:cMediaNode mute="0" showWhenStopped="0" numSld="1" vol="100000">
                <p:cTn id="53" fill="hold" display="0">
                  <p:stCondLst>
                    <p:cond delay="indefinite"/>
                  </p:stCondLst>
                </p:cTn>
                <p:tgtEl>
                  <p:spTgt spid="263"/>
                </p:tgtEl>
              </p:cMediaNode>
            </p:audio>
            <p:audio isNarration="0">
              <p:cMediaNode mute="0" showWhenStopped="0" numSld="1" vol="100000">
                <p:cTn id="54" fill="hold" display="0">
                  <p:stCondLst>
                    <p:cond delay="indefinite"/>
                  </p:stCondLst>
                </p:cTn>
                <p:tgtEl>
                  <p:spTgt spid="264"/>
                </p:tgtEl>
              </p:cMediaNode>
            </p:audio>
            <p:audio isNarration="0">
              <p:cMediaNode mute="0" showWhenStopped="0" numSld="1" vol="100000">
                <p:cTn id="55" fill="hold" display="0">
                  <p:stCondLst>
                    <p:cond delay="indefinite"/>
                  </p:stCondLst>
                </p:cTn>
                <p:tgtEl>
                  <p:spTgt spid="268"/>
                </p:tgtEl>
              </p:cMediaNode>
            </p:audio>
            <p:audio isNarration="0">
              <p:cMediaNode mute="0" showWhenStopped="0" numSld="1" vol="100000">
                <p:cTn id="56" fill="hold" display="0">
                  <p:stCondLst>
                    <p:cond delay="indefinite"/>
                  </p:stCondLst>
                </p:cTn>
                <p:tgtEl>
                  <p:spTgt spid="267"/>
                </p:tgtEl>
              </p:cMediaNode>
            </p:audio>
          </p:childTnLst>
        </p:cTn>
      </p:par>
    </p:tnLst>
    <p:bldLst>
      <p:bldP build="whole" bldLvl="1" animBg="1" rev="0" advAuto="0" spid="251" grpId="3"/>
      <p:bldP build="whole" bldLvl="1" animBg="1" rev="0" advAuto="0" spid="253" grpId="5"/>
      <p:bldP build="whole" bldLvl="1" animBg="1" rev="0" advAuto="0" spid="254" grpId="7"/>
      <p:bldP build="whole" bldLvl="1" animBg="1" rev="0" advAuto="0" spid="252" grpId="1"/>
      <p:bldP build="whole" bldLvl="1" animBg="1" rev="0" advAuto="0" spid="255" grpId="9"/>
      <p:bldP build="whole" bldLvl="1" animBg="1" rev="0" advAuto="0" spid="256" grpId="1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キャッチ"/>
          <p:cNvSpPr txBox="1"/>
          <p:nvPr/>
        </p:nvSpPr>
        <p:spPr>
          <a:xfrm>
            <a:off x="12019917" y="948531"/>
            <a:ext cx="6391076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キ</a:t>
            </a:r>
            <a:r>
              <a:rPr baseline="-5999"/>
              <a:t>ャッ</a:t>
            </a:r>
            <a:r>
              <a:t>チ</a:t>
            </a:r>
          </a:p>
        </p:txBody>
      </p:sp>
      <p:sp>
        <p:nvSpPr>
          <p:cNvPr id="271" name="キャンプ"/>
          <p:cNvSpPr txBox="1"/>
          <p:nvPr/>
        </p:nvSpPr>
        <p:spPr>
          <a:xfrm>
            <a:off x="6813122" y="948531"/>
            <a:ext cx="5034321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キ</a:t>
            </a:r>
            <a:r>
              <a:rPr baseline="-5999">
                <a:solidFill>
                  <a:srgbClr val="000000"/>
                </a:solidFill>
              </a:rPr>
              <a:t>ャ</a:t>
            </a:r>
            <a:r>
              <a:rPr>
                <a:solidFill>
                  <a:srgbClr val="000000"/>
                </a:solidFill>
              </a:rPr>
              <a:t>ンプ</a:t>
            </a:r>
          </a:p>
        </p:txBody>
      </p:sp>
      <p:sp>
        <p:nvSpPr>
          <p:cNvPr id="272" name="クローバー"/>
          <p:cNvSpPr txBox="1"/>
          <p:nvPr/>
        </p:nvSpPr>
        <p:spPr>
          <a:xfrm>
            <a:off x="4151314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ク</a:t>
            </a:r>
            <a:r>
              <a:rPr>
                <a:solidFill>
                  <a:srgbClr val="000000"/>
                </a:solidFill>
              </a:rPr>
              <a:t>ロ</a:t>
            </a:r>
            <a:r>
              <a:t>ー</a:t>
            </a:r>
            <a:r>
              <a:rPr>
                <a:solidFill>
                  <a:srgbClr val="000000"/>
                </a:solidFill>
              </a:rPr>
              <a:t>バ</a:t>
            </a:r>
            <a:r>
              <a:t>ー</a:t>
            </a:r>
          </a:p>
        </p:txBody>
      </p:sp>
      <p:sp>
        <p:nvSpPr>
          <p:cNvPr id="273" name="クレヨン"/>
          <p:cNvSpPr txBox="1"/>
          <p:nvPr/>
        </p:nvSpPr>
        <p:spPr>
          <a:xfrm>
            <a:off x="9358110" y="12003484"/>
            <a:ext cx="6391076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ク</a:t>
            </a:r>
            <a:r>
              <a:rPr>
                <a:solidFill>
                  <a:srgbClr val="000000"/>
                </a:solidFill>
              </a:rPr>
              <a:t>レヨン</a:t>
            </a:r>
          </a:p>
        </p:txBody>
      </p:sp>
      <p:sp>
        <p:nvSpPr>
          <p:cNvPr id="274" name="クッション"/>
          <p:cNvSpPr txBox="1"/>
          <p:nvPr/>
        </p:nvSpPr>
        <p:spPr>
          <a:xfrm>
            <a:off x="15921660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ク</a:t>
            </a:r>
            <a:r>
              <a:rPr baseline="-5999"/>
              <a:t>ッ</a:t>
            </a:r>
            <a:r>
              <a:t>シ</a:t>
            </a:r>
            <a:r>
              <a:rPr baseline="-5999"/>
              <a:t>ョ</a:t>
            </a:r>
            <a:r>
              <a:t>ン</a:t>
            </a:r>
          </a:p>
        </p:txBody>
      </p:sp>
      <p:pic>
        <p:nvPicPr>
          <p:cNvPr id="275" name="soccer_catch.png" descr="soccer_catch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581476" y="1873629"/>
            <a:ext cx="5267958" cy="5136260"/>
          </a:xfrm>
          <a:prstGeom prst="rect">
            <a:avLst/>
          </a:prstGeom>
          <a:ln w="12700">
            <a:miter lim="400000"/>
          </a:ln>
        </p:spPr>
      </p:pic>
      <p:pic>
        <p:nvPicPr>
          <p:cNvPr id="276" name="camp_oyako.png" descr="camp_oyako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696303" y="2403545"/>
            <a:ext cx="5267959" cy="442508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79" name="群組"/>
          <p:cNvGrpSpPr/>
          <p:nvPr/>
        </p:nvGrpSpPr>
        <p:grpSpPr>
          <a:xfrm>
            <a:off x="3650035" y="8551809"/>
            <a:ext cx="6036879" cy="3343442"/>
            <a:chOff x="0" y="0"/>
            <a:chExt cx="6036877" cy="3343441"/>
          </a:xfrm>
        </p:grpSpPr>
        <p:pic>
          <p:nvPicPr>
            <p:cNvPr id="277" name="mitsuba_clover.png" descr="mitsuba_clover.pn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3075967" cy="334344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78" name="flower_clover.png" descr="flower_clover.png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2693436" y="43435"/>
              <a:ext cx="3343442" cy="293387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280" name="omocha_kureyon.png" descr="omocha_kureyon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0036487" y="7860124"/>
            <a:ext cx="5034322" cy="4417618"/>
          </a:xfrm>
          <a:prstGeom prst="rect">
            <a:avLst/>
          </a:prstGeom>
          <a:ln w="12700">
            <a:miter lim="400000"/>
          </a:ln>
        </p:spPr>
      </p:pic>
      <p:pic>
        <p:nvPicPr>
          <p:cNvPr id="281" name="kagu_cushion.png" descr="kagu_cushion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6082770" y="7901365"/>
            <a:ext cx="4712104" cy="4335136"/>
          </a:xfrm>
          <a:prstGeom prst="rect">
            <a:avLst/>
          </a:prstGeom>
          <a:ln w="12700">
            <a:miter lim="400000"/>
          </a:ln>
        </p:spPr>
      </p:pic>
      <p:pic>
        <p:nvPicPr>
          <p:cNvPr id="282" name="音訊錄製.m4a" descr="音訊錄製.m4a"/>
          <p:cNvPicPr>
            <a:picLocks noChangeAspect="0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1418092" y="608409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83" name="音訊錄製.m4a" descr="音訊錄製.m4a"/>
          <p:cNvPicPr>
            <a:picLocks noChangeAspect="0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6347279" y="610790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84" name="音訊錄製.m4a" descr="音訊錄製.m4a"/>
          <p:cNvPicPr>
            <a:picLocks noChangeAspect="0"/>
          </p:cNvPicPr>
          <p:nvPr>
            <a:audioFile r:link="rId13"/>
            <p:extLst>
              <p:ext uri="{DAA4B4D4-6D71-4841-9C94-3DE7FCFB9230}">
                <p14:media xmlns:p14="http://schemas.microsoft.com/office/powerpoint/2010/main" r:embed="rId14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8941592" y="1168003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85" name="音訊錄製.m4a" descr="音訊錄製.m4a"/>
          <p:cNvPicPr>
            <a:picLocks noChangeAspect="0"/>
          </p:cNvPicPr>
          <p:nvPr>
            <a:audioFile r:link="rId15"/>
            <p:extLst>
              <p:ext uri="{DAA4B4D4-6D71-4841-9C94-3DE7FCFB9230}">
                <p14:media xmlns:p14="http://schemas.microsoft.com/office/powerpoint/2010/main" r:embed="rId16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4394656" y="11560967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86" name="音訊錄製.m4a" descr="音訊錄製.m4a"/>
          <p:cNvPicPr>
            <a:picLocks noChangeAspect="0"/>
          </p:cNvPicPr>
          <p:nvPr>
            <a:audioFile r:link="rId17"/>
            <p:extLst>
              <p:ext uri="{DAA4B4D4-6D71-4841-9C94-3DE7FCFB9230}">
                <p14:media xmlns:p14="http://schemas.microsoft.com/office/powerpoint/2010/main" r:embed="rId18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20704967" y="11608592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00000" fill="hold"/>
                                        <p:tgtEl>
                                          <p:spTgt spid="28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261655" fill="hold"/>
                                        <p:tgtEl>
                                          <p:spTgt spid="28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193333" fill="hold"/>
                                        <p:tgtEl>
                                          <p:spTgt spid="28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006666" fill="hold"/>
                                        <p:tgtEl>
                                          <p:spTgt spid="28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044988" fill="hold"/>
                                        <p:tgtEl>
                                          <p:spTgt spid="28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43" fill="hold" display="0">
                  <p:stCondLst>
                    <p:cond delay="indefinite"/>
                  </p:stCondLst>
                </p:cTn>
                <p:tgtEl>
                  <p:spTgt spid="282"/>
                </p:tgtEl>
              </p:cMediaNode>
            </p:audio>
            <p:audio isNarration="0">
              <p:cMediaNode mute="0" showWhenStopped="0" numSld="1" vol="100000">
                <p:cTn id="44" fill="hold" display="0">
                  <p:stCondLst>
                    <p:cond delay="indefinite"/>
                  </p:stCondLst>
                </p:cTn>
                <p:tgtEl>
                  <p:spTgt spid="283"/>
                </p:tgtEl>
              </p:cMediaNode>
            </p:audio>
            <p:audio isNarration="0">
              <p:cMediaNode mute="0" showWhenStopped="0" numSld="1" vol="100000">
                <p:cTn id="45" fill="hold" display="0">
                  <p:stCondLst>
                    <p:cond delay="indefinite"/>
                  </p:stCondLst>
                </p:cTn>
                <p:tgtEl>
                  <p:spTgt spid="285"/>
                </p:tgtEl>
              </p:cMediaNode>
            </p:audio>
            <p:audio isNarration="0">
              <p:cMediaNode mute="0" showWhenStopped="0" numSld="1" vol="100000">
                <p:cTn id="46" fill="hold" display="0">
                  <p:stCondLst>
                    <p:cond delay="indefinite"/>
                  </p:stCondLst>
                </p:cTn>
                <p:tgtEl>
                  <p:spTgt spid="286"/>
                </p:tgtEl>
              </p:cMediaNode>
            </p:audio>
            <p:audio isNarration="0">
              <p:cMediaNode mute="0" showWhenStopped="0" numSld="1" vol="100000">
                <p:cTn id="47" fill="hold" display="0">
                  <p:stCondLst>
                    <p:cond delay="indefinite"/>
                  </p:stCondLst>
                </p:cTn>
                <p:tgtEl>
                  <p:spTgt spid="284"/>
                </p:tgtEl>
              </p:cMediaNode>
            </p:audio>
          </p:childTnLst>
        </p:cTn>
      </p:par>
    </p:tnLst>
    <p:bldLst>
      <p:bldP build="whole" bldLvl="1" animBg="1" rev="0" advAuto="0" spid="274" grpId="9"/>
      <p:bldP build="whole" bldLvl="1" animBg="1" rev="0" advAuto="0" spid="272" grpId="5"/>
      <p:bldP build="whole" bldLvl="1" animBg="1" rev="0" advAuto="0" spid="270" grpId="3"/>
      <p:bldP build="whole" bldLvl="1" animBg="1" rev="0" advAuto="0" spid="271" grpId="1"/>
      <p:bldP build="whole" bldLvl="1" animBg="1" rev="0" advAuto="0" spid="273" grpId="7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ケーキ"/>
          <p:cNvSpPr txBox="1"/>
          <p:nvPr/>
        </p:nvSpPr>
        <p:spPr>
          <a:xfrm>
            <a:off x="10036487" y="948531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ケーキ</a:t>
            </a:r>
          </a:p>
        </p:txBody>
      </p:sp>
      <p:sp>
        <p:nvSpPr>
          <p:cNvPr id="289" name="ケーブルカー"/>
          <p:cNvSpPr txBox="1"/>
          <p:nvPr/>
        </p:nvSpPr>
        <p:spPr>
          <a:xfrm>
            <a:off x="3894664" y="948531"/>
            <a:ext cx="5547621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ケー</a:t>
            </a:r>
            <a:r>
              <a:rPr>
                <a:solidFill>
                  <a:srgbClr val="000000"/>
                </a:solidFill>
              </a:rPr>
              <a:t>ブル</a:t>
            </a:r>
            <a:r>
              <a:t>カー</a:t>
            </a:r>
          </a:p>
        </p:txBody>
      </p:sp>
      <p:sp>
        <p:nvSpPr>
          <p:cNvPr id="290" name="ケチャップ"/>
          <p:cNvSpPr txBox="1"/>
          <p:nvPr/>
        </p:nvSpPr>
        <p:spPr>
          <a:xfrm>
            <a:off x="15638859" y="948531"/>
            <a:ext cx="5034321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ケ</a:t>
            </a:r>
            <a:r>
              <a:t>チ</a:t>
            </a:r>
            <a:r>
              <a:rPr baseline="-5999"/>
              <a:t>ャッ</a:t>
            </a:r>
            <a:r>
              <a:t>プ</a:t>
            </a:r>
          </a:p>
        </p:txBody>
      </p:sp>
      <p:sp>
        <p:nvSpPr>
          <p:cNvPr id="291" name="コロッケ"/>
          <p:cNvSpPr txBox="1"/>
          <p:nvPr/>
        </p:nvSpPr>
        <p:spPr>
          <a:xfrm>
            <a:off x="4151314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rgbClr val="000000"/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コ</a:t>
            </a:r>
            <a:r>
              <a:t>ロ</a:t>
            </a:r>
            <a:r>
              <a:rPr baseline="-5999"/>
              <a:t>ッ</a:t>
            </a:r>
            <a:r>
              <a:rPr>
                <a:solidFill>
                  <a:schemeClr val="accent5">
                    <a:satOff val="18430"/>
                    <a:lumOff val="-14768"/>
                  </a:schemeClr>
                </a:solidFill>
              </a:rPr>
              <a:t>ケ</a:t>
            </a:r>
          </a:p>
        </p:txBody>
      </p:sp>
      <p:sp>
        <p:nvSpPr>
          <p:cNvPr id="292" name="コスモス"/>
          <p:cNvSpPr txBox="1"/>
          <p:nvPr/>
        </p:nvSpPr>
        <p:spPr>
          <a:xfrm>
            <a:off x="10036487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コ</a:t>
            </a:r>
            <a:r>
              <a:rPr>
                <a:solidFill>
                  <a:srgbClr val="000000"/>
                </a:solidFill>
              </a:rPr>
              <a:t>スモス</a:t>
            </a:r>
          </a:p>
        </p:txBody>
      </p:sp>
      <p:sp>
        <p:nvSpPr>
          <p:cNvPr id="293" name="コック"/>
          <p:cNvSpPr txBox="1"/>
          <p:nvPr/>
        </p:nvSpPr>
        <p:spPr>
          <a:xfrm>
            <a:off x="15921660" y="12003484"/>
            <a:ext cx="5034322" cy="1031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>
              <a:defRPr sz="7000">
                <a:solidFill>
                  <a:schemeClr val="accent5">
                    <a:satOff val="18430"/>
                    <a:lumOff val="-14768"/>
                  </a:schemeClr>
                </a:solidFill>
                <a:latin typeface="ヒラギノ明朝 Pro W3"/>
                <a:ea typeface="ヒラギノ明朝 Pro W3"/>
                <a:cs typeface="ヒラギノ明朝 Pro W3"/>
                <a:sym typeface="ヒラギノ明朝 Pro W3"/>
              </a:defRPr>
            </a:pPr>
            <a:r>
              <a:t>コ</a:t>
            </a:r>
            <a:r>
              <a:rPr baseline="-5999">
                <a:solidFill>
                  <a:srgbClr val="000000"/>
                </a:solidFill>
              </a:rPr>
              <a:t>ッ</a:t>
            </a:r>
            <a:r>
              <a:t>ク</a:t>
            </a:r>
          </a:p>
        </p:txBody>
      </p:sp>
      <p:pic>
        <p:nvPicPr>
          <p:cNvPr id="294" name="train_cable_car.png" descr="train_cable_car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151314" y="1716941"/>
            <a:ext cx="5034322" cy="5034322"/>
          </a:xfrm>
          <a:prstGeom prst="rect">
            <a:avLst/>
          </a:prstGeom>
          <a:ln w="12700">
            <a:miter lim="400000"/>
          </a:ln>
        </p:spPr>
      </p:pic>
      <p:pic>
        <p:nvPicPr>
          <p:cNvPr id="295" name="sweets_shortcake.png" descr="sweets_shortcak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023570" y="2392109"/>
            <a:ext cx="5060157" cy="4326435"/>
          </a:xfrm>
          <a:prstGeom prst="rect">
            <a:avLst/>
          </a:prstGeom>
          <a:ln w="12700">
            <a:miter lim="400000"/>
          </a:ln>
        </p:spPr>
      </p:pic>
      <p:pic>
        <p:nvPicPr>
          <p:cNvPr id="296" name="影像" descr="影像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5770781" y="1669329"/>
            <a:ext cx="4770477" cy="5129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297" name="food_croquette.png" descr="food_croquett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818808" y="8170671"/>
            <a:ext cx="5699334" cy="4014865"/>
          </a:xfrm>
          <a:prstGeom prst="rect">
            <a:avLst/>
          </a:prstGeom>
          <a:ln w="12700">
            <a:miter lim="400000"/>
          </a:ln>
        </p:spPr>
      </p:pic>
      <p:pic>
        <p:nvPicPr>
          <p:cNvPr id="298" name="flower_cosmos.png" descr="flower_cosmos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0473030" y="7261448"/>
            <a:ext cx="3901370" cy="5083218"/>
          </a:xfrm>
          <a:prstGeom prst="rect">
            <a:avLst/>
          </a:prstGeom>
          <a:ln w="12700">
            <a:miter lim="400000"/>
          </a:ln>
        </p:spPr>
      </p:pic>
      <p:pic>
        <p:nvPicPr>
          <p:cNvPr id="299" name="cooking_chef.png" descr="cooking_chef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5329289" y="6824274"/>
            <a:ext cx="5437971" cy="5534830"/>
          </a:xfrm>
          <a:prstGeom prst="rect">
            <a:avLst/>
          </a:prstGeom>
          <a:ln w="12700">
            <a:miter lim="400000"/>
          </a:ln>
        </p:spPr>
      </p:pic>
      <p:pic>
        <p:nvPicPr>
          <p:cNvPr id="300" name="音訊錄製.m4a" descr="音訊錄製.m4a"/>
          <p:cNvPicPr>
            <a:picLocks noChangeAspect="0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8727280" y="582215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01" name="音訊錄製.m4a" descr="音訊錄製.m4a"/>
          <p:cNvPicPr>
            <a:picLocks noChangeAspect="0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4466092" y="5798343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02" name="音訊錄製.m4a" descr="音訊錄製.m4a"/>
          <p:cNvPicPr>
            <a:picLocks noChangeAspect="0"/>
          </p:cNvPicPr>
          <p:nvPr>
            <a:audioFile r:link="rId13"/>
            <p:extLst>
              <p:ext uri="{DAA4B4D4-6D71-4841-9C94-3DE7FCFB9230}">
                <p14:media xmlns:p14="http://schemas.microsoft.com/office/powerpoint/2010/main" r:embed="rId14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4489906" y="11703842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03" name="音訊錄製.m4a" descr="音訊錄製.m4a"/>
          <p:cNvPicPr>
            <a:picLocks noChangeAspect="0"/>
          </p:cNvPicPr>
          <p:nvPr>
            <a:audioFile r:link="rId15"/>
            <p:extLst>
              <p:ext uri="{DAA4B4D4-6D71-4841-9C94-3DE7FCFB9230}">
                <p14:media xmlns:p14="http://schemas.microsoft.com/office/powerpoint/2010/main" r:embed="rId16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9942967" y="11537155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04" name="音訊錄製.m4a" descr="音訊錄製.m4a"/>
          <p:cNvPicPr>
            <a:picLocks noChangeAspect="0"/>
          </p:cNvPicPr>
          <p:nvPr>
            <a:audioFile r:link="rId17"/>
            <p:extLst>
              <p:ext uri="{DAA4B4D4-6D71-4841-9C94-3DE7FCFB9230}">
                <p14:media xmlns:p14="http://schemas.microsoft.com/office/powerpoint/2010/main" r:embed="rId18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19800092" y="5869780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05" name="音訊錄製.m4a" descr="音訊錄製.m4a"/>
          <p:cNvPicPr>
            <a:picLocks noChangeAspect="0"/>
          </p:cNvPicPr>
          <p:nvPr>
            <a:audioFile r:link="rId19"/>
            <p:extLst>
              <p:ext uri="{DAA4B4D4-6D71-4841-9C94-3DE7FCFB9230}">
                <p14:media xmlns:p14="http://schemas.microsoft.com/office/powerpoint/2010/main" r:embed="rId20"/>
              </p:ext>
            </p:extLst>
          </p:nvPr>
        </p:nvPicPr>
        <p:blipFill>
          <a:blip r:embed="rId10">
            <a:extLst/>
          </a:blip>
          <a:stretch>
            <a:fillRect/>
          </a:stretch>
        </p:blipFill>
        <p:spPr>
          <a:xfrm>
            <a:off x="8655842" y="11560967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warp dir="in"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mediacall" nodeType="clickEffect" presetSubtype="0" presetID="1" grp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223333" fill="hold"/>
                                        <p:tgtEl>
                                          <p:spTgt spid="3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mediacall" nodeType="clickEffect" presetSubtype="0" presetID="1" grpId="4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078322" fill="hold"/>
                                        <p:tgtEl>
                                          <p:spTgt spid="30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mediacall" nodeType="clickEffect" presetSubtype="0" presetID="1" grpId="6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046666" fill="hold"/>
                                        <p:tgtEl>
                                          <p:spTgt spid="30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mediacall" nodeType="clickEffect" presetSubtype="0" presetID="1" grpId="8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078322" fill="hold"/>
                                        <p:tgtEl>
                                          <p:spTgt spid="30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mediacall" nodeType="clickEffect" presetSubtype="0" presetID="1" grpId="10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003333" fill="hold"/>
                                        <p:tgtEl>
                                          <p:spTgt spid="30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click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mediacall" nodeType="clickEffect" presetSubtype="0" presetID="1" grpId="12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043333" fill="hold"/>
                                        <p:tgtEl>
                                          <p:spTgt spid="30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51" fill="hold" display="0">
                  <p:stCondLst>
                    <p:cond delay="indefinite"/>
                  </p:stCondLst>
                </p:cTn>
                <p:tgtEl>
                  <p:spTgt spid="302"/>
                </p:tgtEl>
              </p:cMediaNode>
            </p:audio>
            <p:audio isNarration="0">
              <p:cMediaNode mute="0" showWhenStopped="0" numSld="1" vol="100000">
                <p:cTn id="52" fill="hold" display="0">
                  <p:stCondLst>
                    <p:cond delay="indefinite"/>
                  </p:stCondLst>
                </p:cTn>
                <p:tgtEl>
                  <p:spTgt spid="301"/>
                </p:tgtEl>
              </p:cMediaNode>
            </p:audio>
            <p:audio isNarration="0">
              <p:cMediaNode mute="0" showWhenStopped="0" numSld="1" vol="100000">
                <p:cTn id="53" fill="hold" display="0">
                  <p:stCondLst>
                    <p:cond delay="indefinite"/>
                  </p:stCondLst>
                </p:cTn>
                <p:tgtEl>
                  <p:spTgt spid="300"/>
                </p:tgtEl>
              </p:cMediaNode>
            </p:audio>
            <p:audio isNarration="0">
              <p:cMediaNode mute="0" showWhenStopped="0" numSld="1" vol="100000">
                <p:cTn id="54" fill="hold" display="0">
                  <p:stCondLst>
                    <p:cond delay="indefinite"/>
                  </p:stCondLst>
                </p:cTn>
                <p:tgtEl>
                  <p:spTgt spid="305"/>
                </p:tgtEl>
              </p:cMediaNode>
            </p:audio>
            <p:audio isNarration="0">
              <p:cMediaNode mute="0" showWhenStopped="0" numSld="1" vol="100000">
                <p:cTn id="55" fill="hold" display="0">
                  <p:stCondLst>
                    <p:cond delay="indefinite"/>
                  </p:stCondLst>
                </p:cTn>
                <p:tgtEl>
                  <p:spTgt spid="304"/>
                </p:tgtEl>
              </p:cMediaNode>
            </p:audio>
            <p:audio isNarration="0">
              <p:cMediaNode mute="0" showWhenStopped="0" numSld="1" vol="100000">
                <p:cTn id="56" fill="hold" display="0">
                  <p:stCondLst>
                    <p:cond delay="indefinite"/>
                  </p:stCondLst>
                </p:cTn>
                <p:tgtEl>
                  <p:spTgt spid="303"/>
                </p:tgtEl>
              </p:cMediaNode>
            </p:audio>
          </p:childTnLst>
        </p:cTn>
      </p:par>
    </p:tnLst>
    <p:bldLst>
      <p:bldP build="whole" bldLvl="1" animBg="1" rev="0" advAuto="0" spid="293" grpId="11"/>
      <p:bldP build="whole" bldLvl="1" animBg="1" rev="0" advAuto="0" spid="288" grpId="3"/>
      <p:bldP build="whole" bldLvl="1" animBg="1" rev="0" advAuto="0" spid="290" grpId="5"/>
      <p:bldP build="whole" bldLvl="1" animBg="1" rev="0" advAuto="0" spid="289" grpId="1"/>
      <p:bldP build="whole" bldLvl="1" animBg="1" rev="0" advAuto="0" spid="291" grpId="7"/>
      <p:bldP build="whole" bldLvl="1" animBg="1" rev="0" advAuto="0" spid="292" grpId="9"/>
    </p:bldLst>
  </p:timing>
</p:sld>
</file>

<file path=ppt/theme/_rels/theme1.xml.rels><?xml version="1.0" encoding="UTF-8"?>
<Relationships xmlns="http://schemas.openxmlformats.org/package/2006/relationships"><Relationship Id="rId1" Type="http://schemas.openxmlformats.org/officeDocument/2006/relationships/image" Target="../media/image2.png"/></Relationships>

</file>

<file path=ppt/theme/_rels/theme2.xml.rels><?xml version="1.0" encoding="UTF-8"?>
<Relationships xmlns="http://schemas.openxmlformats.org/package/2006/relationships"><Relationship Id="rId1" Type="http://schemas.openxmlformats.org/officeDocument/2006/relationships/image" Target="../media/image4.png"/></Relationships>

</file>

<file path=ppt/theme/theme1.xml><?xml version="1.0" encoding="utf-8"?>
<a:theme xmlns:a="http://schemas.openxmlformats.org/drawingml/2006/main" xmlns:r="http://schemas.openxmlformats.org/officeDocument/2006/relationships" name="BrushedCanvas">
  <a:themeElements>
    <a:clrScheme name="BrushedCanvas">
      <a:dk1>
        <a:srgbClr val="546056"/>
      </a:dk1>
      <a:lt1>
        <a:srgbClr val="600C52"/>
      </a:lt1>
      <a:dk2>
        <a:srgbClr val="61615E"/>
      </a:dk2>
      <a:lt2>
        <a:srgbClr val="CECECA"/>
      </a:lt2>
      <a:accent1>
        <a:srgbClr val="648FC7"/>
      </a:accent1>
      <a:accent2>
        <a:srgbClr val="77B06D"/>
      </a:accent2>
      <a:accent3>
        <a:srgbClr val="E0BC59"/>
      </a:accent3>
      <a:accent4>
        <a:srgbClr val="EB925B"/>
      </a:accent4>
      <a:accent5>
        <a:srgbClr val="C56667"/>
      </a:accent5>
      <a:accent6>
        <a:srgbClr val="927AB0"/>
      </a:accent6>
      <a:hlink>
        <a:srgbClr val="0000FF"/>
      </a:hlink>
      <a:folHlink>
        <a:srgbClr val="FF00FF"/>
      </a:folHlink>
    </a:clrScheme>
    <a:fontScheme name="BrushedCanvas">
      <a:majorFont>
        <a:latin typeface="Palatino"/>
        <a:ea typeface="Palatino"/>
        <a:cs typeface="Palatino"/>
      </a:majorFont>
      <a:minorFont>
        <a:latin typeface="Palatino"/>
        <a:ea typeface="Palatino"/>
        <a:cs typeface="Palatino"/>
      </a:minorFont>
    </a:fontScheme>
    <a:fmtScheme name="BrushedCanva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800" u="none" kumimoji="0" normalizeH="0">
            <a:ln>
              <a:noFill/>
            </a:ln>
            <a:solidFill>
              <a:srgbClr val="F5F8EB"/>
            </a:solidFill>
            <a:effectLst/>
            <a:uFillTx/>
            <a:latin typeface="+mn-lt"/>
            <a:ea typeface="+mn-ea"/>
            <a:cs typeface="+mn-cs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17D75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400" u="none" kumimoji="0" normalizeH="0">
            <a:ln>
              <a:noFill/>
            </a:ln>
            <a:solidFill>
              <a:srgbClr val="546056"/>
            </a:solidFill>
            <a:effectLst/>
            <a:uFillTx/>
            <a:latin typeface="+mn-lt"/>
            <a:ea typeface="+mn-ea"/>
            <a:cs typeface="+mn-cs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BrushedCanvas">
  <a:themeElements>
    <a:clrScheme name="BrushedCanvas">
      <a:dk1>
        <a:srgbClr val="000000"/>
      </a:dk1>
      <a:lt1>
        <a:srgbClr val="FFFFFF"/>
      </a:lt1>
      <a:dk2>
        <a:srgbClr val="61615E"/>
      </a:dk2>
      <a:lt2>
        <a:srgbClr val="CECECA"/>
      </a:lt2>
      <a:accent1>
        <a:srgbClr val="648FC7"/>
      </a:accent1>
      <a:accent2>
        <a:srgbClr val="77B06D"/>
      </a:accent2>
      <a:accent3>
        <a:srgbClr val="E0BC59"/>
      </a:accent3>
      <a:accent4>
        <a:srgbClr val="EB925B"/>
      </a:accent4>
      <a:accent5>
        <a:srgbClr val="C56667"/>
      </a:accent5>
      <a:accent6>
        <a:srgbClr val="927AB0"/>
      </a:accent6>
      <a:hlink>
        <a:srgbClr val="0000FF"/>
      </a:hlink>
      <a:folHlink>
        <a:srgbClr val="FF00FF"/>
      </a:folHlink>
    </a:clrScheme>
    <a:fontScheme name="BrushedCanvas">
      <a:majorFont>
        <a:latin typeface="Palatino"/>
        <a:ea typeface="Palatino"/>
        <a:cs typeface="Palatino"/>
      </a:majorFont>
      <a:minorFont>
        <a:latin typeface="Palatino"/>
        <a:ea typeface="Palatino"/>
        <a:cs typeface="Palatino"/>
      </a:minorFont>
    </a:fontScheme>
    <a:fmtScheme name="BrushedCanva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800" u="none" kumimoji="0" normalizeH="0">
            <a:ln>
              <a:noFill/>
            </a:ln>
            <a:solidFill>
              <a:srgbClr val="F5F8EB"/>
            </a:solidFill>
            <a:effectLst/>
            <a:uFillTx/>
            <a:latin typeface="+mn-lt"/>
            <a:ea typeface="+mn-ea"/>
            <a:cs typeface="+mn-cs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717D75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 upright="0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400" u="none" kumimoji="0" normalizeH="0">
            <a:ln>
              <a:noFill/>
            </a:ln>
            <a:solidFill>
              <a:srgbClr val="546056"/>
            </a:solidFill>
            <a:effectLst/>
            <a:uFillTx/>
            <a:latin typeface="+mn-lt"/>
            <a:ea typeface="+mn-ea"/>
            <a:cs typeface="+mn-cs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