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  <Override PartName="/ppt/media/media48.m4a" ContentType="audio/unknown"/>
  <Override PartName="/ppt/media/media49.m4a" ContentType="audio/unknown"/>
  <Override PartName="/ppt/media/media50.m4a" ContentType="audio/unknown"/>
  <Override PartName="/ppt/media/media51.m4a" ContentType="audio/unknown"/>
  <Override PartName="/ppt/media/media52.m4a" ContentType="audio/unknown"/>
  <Override PartName="/ppt/media/media53.m4a" ContentType="audio/unknown"/>
  <Override PartName="/ppt/media/media54.m4a" ContentType="audio/unknown"/>
  <Override PartName="/ppt/media/media55.m4a" ContentType="audio/unknown"/>
  <Override PartName="/ppt/media/media56.m4a" ContentType="audio/unknown"/>
  <Override PartName="/ppt/media/media57.m4a" ContentType="audio/unknown"/>
  <Override PartName="/ppt/media/media58.m4a" ContentType="audio/unknown"/>
  <Override PartName="/ppt/media/media59.m4a" ContentType="audio/unknown"/>
  <Override PartName="/ppt/media/media60.m4a" ContentType="audio/unknown"/>
  <Override PartName="/ppt/media/media61.m4a" ContentType="audio/unknown"/>
  <Override PartName="/ppt/media/media62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5.png"/><Relationship Id="rId5" Type="http://schemas.openxmlformats.org/officeDocument/2006/relationships/audio" Target="../media/media2.m4a"/><Relationship Id="rId6" Type="http://schemas.microsoft.com/office/2007/relationships/media" Target="../media/media2.m4a"/><Relationship Id="rId7" Type="http://schemas.openxmlformats.org/officeDocument/2006/relationships/audio" Target="../media/media3.m4a"/><Relationship Id="rId8" Type="http://schemas.microsoft.com/office/2007/relationships/media" Target="../media/media3.m4a"/><Relationship Id="rId9" Type="http://schemas.openxmlformats.org/officeDocument/2006/relationships/audio" Target="../media/media4.m4a"/><Relationship Id="rId10" Type="http://schemas.microsoft.com/office/2007/relationships/media" Target="../media/media4.m4a"/><Relationship Id="rId11" Type="http://schemas.openxmlformats.org/officeDocument/2006/relationships/audio" Target="../media/media5.m4a"/><Relationship Id="rId12" Type="http://schemas.microsoft.com/office/2007/relationships/media" Target="../media/media5.m4a"/><Relationship Id="rId13" Type="http://schemas.openxmlformats.org/officeDocument/2006/relationships/audio" Target="../media/media6.m4a"/><Relationship Id="rId14" Type="http://schemas.microsoft.com/office/2007/relationships/media" Target="../media/media6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7.m4a"/><Relationship Id="rId3" Type="http://schemas.microsoft.com/office/2007/relationships/media" Target="../media/media7.m4a"/><Relationship Id="rId4" Type="http://schemas.openxmlformats.org/officeDocument/2006/relationships/image" Target="../media/image5.png"/><Relationship Id="rId5" Type="http://schemas.openxmlformats.org/officeDocument/2006/relationships/audio" Target="../media/media8.m4a"/><Relationship Id="rId6" Type="http://schemas.microsoft.com/office/2007/relationships/media" Target="../media/media8.m4a"/><Relationship Id="rId7" Type="http://schemas.openxmlformats.org/officeDocument/2006/relationships/audio" Target="../media/media9.m4a"/><Relationship Id="rId8" Type="http://schemas.microsoft.com/office/2007/relationships/media" Target="../media/media9.m4a"/><Relationship Id="rId9" Type="http://schemas.openxmlformats.org/officeDocument/2006/relationships/audio" Target="../media/media10.m4a"/><Relationship Id="rId10" Type="http://schemas.microsoft.com/office/2007/relationships/media" Target="../media/media10.m4a"/><Relationship Id="rId11" Type="http://schemas.openxmlformats.org/officeDocument/2006/relationships/audio" Target="../media/media11.m4a"/><Relationship Id="rId12" Type="http://schemas.microsoft.com/office/2007/relationships/media" Target="../media/media11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2.m4a"/><Relationship Id="rId3" Type="http://schemas.microsoft.com/office/2007/relationships/media" Target="../media/media12.m4a"/><Relationship Id="rId4" Type="http://schemas.openxmlformats.org/officeDocument/2006/relationships/image" Target="../media/image5.png"/><Relationship Id="rId5" Type="http://schemas.openxmlformats.org/officeDocument/2006/relationships/audio" Target="../media/media13.m4a"/><Relationship Id="rId6" Type="http://schemas.microsoft.com/office/2007/relationships/media" Target="../media/media13.m4a"/><Relationship Id="rId7" Type="http://schemas.openxmlformats.org/officeDocument/2006/relationships/audio" Target="../media/media14.m4a"/><Relationship Id="rId8" Type="http://schemas.microsoft.com/office/2007/relationships/media" Target="../media/media14.m4a"/><Relationship Id="rId9" Type="http://schemas.openxmlformats.org/officeDocument/2006/relationships/audio" Target="../media/media15.m4a"/><Relationship Id="rId10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audio" Target="../media/media16.m4a"/><Relationship Id="rId4" Type="http://schemas.microsoft.com/office/2007/relationships/media" Target="../media/media16.m4a"/><Relationship Id="rId5" Type="http://schemas.openxmlformats.org/officeDocument/2006/relationships/image" Target="../media/image5.png"/><Relationship Id="rId6" Type="http://schemas.openxmlformats.org/officeDocument/2006/relationships/audio" Target="../media/media17.m4a"/><Relationship Id="rId7" Type="http://schemas.microsoft.com/office/2007/relationships/media" Target="../media/media17.m4a"/><Relationship Id="rId8" Type="http://schemas.openxmlformats.org/officeDocument/2006/relationships/audio" Target="../media/media18.m4a"/><Relationship Id="rId9" Type="http://schemas.microsoft.com/office/2007/relationships/media" Target="../media/media18.m4a"/><Relationship Id="rId10" Type="http://schemas.openxmlformats.org/officeDocument/2006/relationships/audio" Target="../media/media19.m4a"/><Relationship Id="rId11" Type="http://schemas.microsoft.com/office/2007/relationships/media" Target="../media/media19.m4a"/><Relationship Id="rId12" Type="http://schemas.openxmlformats.org/officeDocument/2006/relationships/audio" Target="../media/media20.m4a"/><Relationship Id="rId13" Type="http://schemas.microsoft.com/office/2007/relationships/media" Target="../media/media20.m4a"/><Relationship Id="rId14" Type="http://schemas.openxmlformats.org/officeDocument/2006/relationships/audio" Target="../media/media21.m4a"/><Relationship Id="rId15" Type="http://schemas.microsoft.com/office/2007/relationships/media" Target="../media/media21.m4a"/><Relationship Id="rId16" Type="http://schemas.openxmlformats.org/officeDocument/2006/relationships/audio" Target="../media/media22.m4a"/><Relationship Id="rId17" Type="http://schemas.microsoft.com/office/2007/relationships/media" Target="../media/media22.m4a"/><Relationship Id="rId18" Type="http://schemas.openxmlformats.org/officeDocument/2006/relationships/audio" Target="../media/media23.m4a"/><Relationship Id="rId19" Type="http://schemas.microsoft.com/office/2007/relationships/media" Target="../media/media23.m4a"/><Relationship Id="rId20" Type="http://schemas.openxmlformats.org/officeDocument/2006/relationships/audio" Target="../media/media24.m4a"/><Relationship Id="rId21" Type="http://schemas.microsoft.com/office/2007/relationships/media" Target="../media/media24.m4a"/><Relationship Id="rId22" Type="http://schemas.openxmlformats.org/officeDocument/2006/relationships/audio" Target="../media/media25.m4a"/><Relationship Id="rId23" Type="http://schemas.microsoft.com/office/2007/relationships/media" Target="../media/media25.m4a"/><Relationship Id="rId24" Type="http://schemas.openxmlformats.org/officeDocument/2006/relationships/audio" Target="../media/media26.m4a"/><Relationship Id="rId25" Type="http://schemas.microsoft.com/office/2007/relationships/media" Target="../media/media26.m4a"/><Relationship Id="rId26" Type="http://schemas.openxmlformats.org/officeDocument/2006/relationships/audio" Target="../media/media27.m4a"/><Relationship Id="rId27" Type="http://schemas.microsoft.com/office/2007/relationships/media" Target="../media/media27.m4a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audio" Target="../media/media28.m4a"/><Relationship Id="rId4" Type="http://schemas.microsoft.com/office/2007/relationships/media" Target="../media/media28.m4a"/><Relationship Id="rId5" Type="http://schemas.openxmlformats.org/officeDocument/2006/relationships/image" Target="../media/image5.png"/><Relationship Id="rId6" Type="http://schemas.openxmlformats.org/officeDocument/2006/relationships/audio" Target="../media/media29.m4a"/><Relationship Id="rId7" Type="http://schemas.microsoft.com/office/2007/relationships/media" Target="../media/media29.m4a"/><Relationship Id="rId8" Type="http://schemas.openxmlformats.org/officeDocument/2006/relationships/audio" Target="../media/media30.m4a"/><Relationship Id="rId9" Type="http://schemas.microsoft.com/office/2007/relationships/media" Target="../media/media30.m4a"/><Relationship Id="rId10" Type="http://schemas.openxmlformats.org/officeDocument/2006/relationships/audio" Target="../media/media31.m4a"/><Relationship Id="rId11" Type="http://schemas.microsoft.com/office/2007/relationships/media" Target="../media/media31.m4a"/><Relationship Id="rId12" Type="http://schemas.openxmlformats.org/officeDocument/2006/relationships/audio" Target="../media/media32.m4a"/><Relationship Id="rId13" Type="http://schemas.microsoft.com/office/2007/relationships/media" Target="../media/media32.m4a"/><Relationship Id="rId14" Type="http://schemas.openxmlformats.org/officeDocument/2006/relationships/audio" Target="../media/media33.m4a"/><Relationship Id="rId15" Type="http://schemas.microsoft.com/office/2007/relationships/media" Target="../media/media33.m4a"/><Relationship Id="rId16" Type="http://schemas.openxmlformats.org/officeDocument/2006/relationships/audio" Target="../media/media34.m4a"/><Relationship Id="rId17" Type="http://schemas.microsoft.com/office/2007/relationships/media" Target="../media/media34.m4a"/><Relationship Id="rId18" Type="http://schemas.openxmlformats.org/officeDocument/2006/relationships/audio" Target="../media/media35.m4a"/><Relationship Id="rId19" Type="http://schemas.microsoft.com/office/2007/relationships/media" Target="../media/media35.m4a"/><Relationship Id="rId20" Type="http://schemas.openxmlformats.org/officeDocument/2006/relationships/audio" Target="../media/media36.m4a"/><Relationship Id="rId21" Type="http://schemas.microsoft.com/office/2007/relationships/media" Target="../media/media36.m4a"/><Relationship Id="rId22" Type="http://schemas.openxmlformats.org/officeDocument/2006/relationships/audio" Target="../media/media37.m4a"/><Relationship Id="rId23" Type="http://schemas.microsoft.com/office/2007/relationships/media" Target="../media/media37.m4a"/><Relationship Id="rId24" Type="http://schemas.openxmlformats.org/officeDocument/2006/relationships/audio" Target="../media/media38.m4a"/><Relationship Id="rId25" Type="http://schemas.microsoft.com/office/2007/relationships/media" Target="../media/media38.m4a"/><Relationship Id="rId26" Type="http://schemas.openxmlformats.org/officeDocument/2006/relationships/audio" Target="../media/media39.m4a"/><Relationship Id="rId27" Type="http://schemas.microsoft.com/office/2007/relationships/media" Target="../media/media39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audio" Target="../media/media40.m4a"/><Relationship Id="rId4" Type="http://schemas.microsoft.com/office/2007/relationships/media" Target="../media/media40.m4a"/><Relationship Id="rId5" Type="http://schemas.openxmlformats.org/officeDocument/2006/relationships/image" Target="../media/image5.png"/><Relationship Id="rId6" Type="http://schemas.openxmlformats.org/officeDocument/2006/relationships/audio" Target="../media/media41.m4a"/><Relationship Id="rId7" Type="http://schemas.microsoft.com/office/2007/relationships/media" Target="../media/media41.m4a"/><Relationship Id="rId8" Type="http://schemas.openxmlformats.org/officeDocument/2006/relationships/audio" Target="../media/media42.m4a"/><Relationship Id="rId9" Type="http://schemas.microsoft.com/office/2007/relationships/media" Target="../media/media42.m4a"/><Relationship Id="rId10" Type="http://schemas.openxmlformats.org/officeDocument/2006/relationships/audio" Target="../media/media43.m4a"/><Relationship Id="rId11" Type="http://schemas.microsoft.com/office/2007/relationships/media" Target="../media/media43.m4a"/><Relationship Id="rId12" Type="http://schemas.openxmlformats.org/officeDocument/2006/relationships/audio" Target="../media/media44.m4a"/><Relationship Id="rId13" Type="http://schemas.microsoft.com/office/2007/relationships/media" Target="../media/media44.m4a"/><Relationship Id="rId14" Type="http://schemas.openxmlformats.org/officeDocument/2006/relationships/audio" Target="../media/media45.m4a"/><Relationship Id="rId15" Type="http://schemas.microsoft.com/office/2007/relationships/media" Target="../media/media45.m4a"/><Relationship Id="rId16" Type="http://schemas.openxmlformats.org/officeDocument/2006/relationships/audio" Target="../media/media46.m4a"/><Relationship Id="rId17" Type="http://schemas.microsoft.com/office/2007/relationships/media" Target="../media/media46.m4a"/><Relationship Id="rId18" Type="http://schemas.openxmlformats.org/officeDocument/2006/relationships/audio" Target="../media/media47.m4a"/><Relationship Id="rId19" Type="http://schemas.microsoft.com/office/2007/relationships/media" Target="../media/media47.m4a"/><Relationship Id="rId20" Type="http://schemas.openxmlformats.org/officeDocument/2006/relationships/audio" Target="../media/media48.m4a"/><Relationship Id="rId21" Type="http://schemas.microsoft.com/office/2007/relationships/media" Target="../media/media48.m4a"/><Relationship Id="rId22" Type="http://schemas.openxmlformats.org/officeDocument/2006/relationships/audio" Target="../media/media49.m4a"/><Relationship Id="rId23" Type="http://schemas.microsoft.com/office/2007/relationships/media" Target="../media/media49.m4a"/><Relationship Id="rId24" Type="http://schemas.openxmlformats.org/officeDocument/2006/relationships/audio" Target="../media/media50.m4a"/><Relationship Id="rId25" Type="http://schemas.microsoft.com/office/2007/relationships/media" Target="../media/media50.m4a"/><Relationship Id="rId26" Type="http://schemas.openxmlformats.org/officeDocument/2006/relationships/audio" Target="../media/media51.m4a"/><Relationship Id="rId27" Type="http://schemas.microsoft.com/office/2007/relationships/media" Target="../media/media51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Relationship Id="rId3" Type="http://schemas.openxmlformats.org/officeDocument/2006/relationships/audio" Target="../media/media52.m4a"/><Relationship Id="rId4" Type="http://schemas.microsoft.com/office/2007/relationships/media" Target="../media/media52.m4a"/><Relationship Id="rId5" Type="http://schemas.openxmlformats.org/officeDocument/2006/relationships/image" Target="../media/image5.png"/><Relationship Id="rId6" Type="http://schemas.openxmlformats.org/officeDocument/2006/relationships/audio" Target="../media/media53.m4a"/><Relationship Id="rId7" Type="http://schemas.microsoft.com/office/2007/relationships/media" Target="../media/media53.m4a"/><Relationship Id="rId8" Type="http://schemas.openxmlformats.org/officeDocument/2006/relationships/audio" Target="../media/media54.m4a"/><Relationship Id="rId9" Type="http://schemas.microsoft.com/office/2007/relationships/media" Target="../media/media54.m4a"/><Relationship Id="rId10" Type="http://schemas.openxmlformats.org/officeDocument/2006/relationships/audio" Target="../media/media55.m4a"/><Relationship Id="rId11" Type="http://schemas.microsoft.com/office/2007/relationships/media" Target="../media/media55.m4a"/><Relationship Id="rId12" Type="http://schemas.openxmlformats.org/officeDocument/2006/relationships/audio" Target="../media/media56.m4a"/><Relationship Id="rId13" Type="http://schemas.microsoft.com/office/2007/relationships/media" Target="../media/media56.m4a"/><Relationship Id="rId14" Type="http://schemas.openxmlformats.org/officeDocument/2006/relationships/audio" Target="../media/media57.m4a"/><Relationship Id="rId15" Type="http://schemas.microsoft.com/office/2007/relationships/media" Target="../media/media57.m4a"/><Relationship Id="rId16" Type="http://schemas.openxmlformats.org/officeDocument/2006/relationships/audio" Target="../media/media58.m4a"/><Relationship Id="rId17" Type="http://schemas.microsoft.com/office/2007/relationships/media" Target="../media/media58.m4a"/><Relationship Id="rId18" Type="http://schemas.openxmlformats.org/officeDocument/2006/relationships/audio" Target="../media/media59.m4a"/><Relationship Id="rId19" Type="http://schemas.microsoft.com/office/2007/relationships/media" Target="../media/media59.m4a"/><Relationship Id="rId20" Type="http://schemas.openxmlformats.org/officeDocument/2006/relationships/audio" Target="../media/media60.m4a"/><Relationship Id="rId21" Type="http://schemas.microsoft.com/office/2007/relationships/media" Target="../media/media60.m4a"/><Relationship Id="rId22" Type="http://schemas.openxmlformats.org/officeDocument/2006/relationships/audio" Target="../media/media61.m4a"/><Relationship Id="rId23" Type="http://schemas.microsoft.com/office/2007/relationships/media" Target="../media/media61.m4a"/><Relationship Id="rId24" Type="http://schemas.openxmlformats.org/officeDocument/2006/relationships/audio" Target="../media/media62.m4a"/><Relationship Id="rId25" Type="http://schemas.microsoft.com/office/2007/relationships/media" Target="../media/media62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いち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いち</a:t>
            </a:r>
          </a:p>
        </p:txBody>
      </p:sp>
      <p:sp>
        <p:nvSpPr>
          <p:cNvPr id="142" name="れい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れい</a:t>
            </a:r>
          </a:p>
        </p:txBody>
      </p:sp>
      <p:sp>
        <p:nvSpPr>
          <p:cNvPr id="143" name="に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に</a:t>
            </a:r>
          </a:p>
        </p:txBody>
      </p:sp>
      <p:sp>
        <p:nvSpPr>
          <p:cNvPr id="144" name="さん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さん</a:t>
            </a:r>
          </a:p>
        </p:txBody>
      </p:sp>
      <p:sp>
        <p:nvSpPr>
          <p:cNvPr id="145" name="よん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よん</a:t>
            </a:r>
          </a:p>
        </p:txBody>
      </p:sp>
      <p:sp>
        <p:nvSpPr>
          <p:cNvPr id="146" name="ご"/>
          <p:cNvSpPr txBox="1"/>
          <p:nvPr/>
        </p:nvSpPr>
        <p:spPr>
          <a:xfrm>
            <a:off x="15638859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ご</a:t>
            </a:r>
          </a:p>
        </p:txBody>
      </p:sp>
      <p:sp>
        <p:nvSpPr>
          <p:cNvPr id="147" name="零"/>
          <p:cNvSpPr txBox="1"/>
          <p:nvPr/>
        </p:nvSpPr>
        <p:spPr>
          <a:xfrm>
            <a:off x="2808441" y="258167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5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零</a:t>
            </a:r>
          </a:p>
        </p:txBody>
      </p:sp>
      <p:sp>
        <p:nvSpPr>
          <p:cNvPr id="148" name="一"/>
          <p:cNvSpPr txBox="1"/>
          <p:nvPr/>
        </p:nvSpPr>
        <p:spPr>
          <a:xfrm>
            <a:off x="8829968" y="258167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一</a:t>
            </a:r>
          </a:p>
        </p:txBody>
      </p:sp>
      <p:sp>
        <p:nvSpPr>
          <p:cNvPr id="149" name="二"/>
          <p:cNvSpPr txBox="1"/>
          <p:nvPr/>
        </p:nvSpPr>
        <p:spPr>
          <a:xfrm>
            <a:off x="14432340" y="258167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4">
                    <a:satOff val="-10850"/>
                    <a:lumOff val="-11574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二</a:t>
            </a:r>
          </a:p>
        </p:txBody>
      </p:sp>
      <p:sp>
        <p:nvSpPr>
          <p:cNvPr id="150" name="三"/>
          <p:cNvSpPr txBox="1"/>
          <p:nvPr/>
        </p:nvSpPr>
        <p:spPr>
          <a:xfrm>
            <a:off x="2808441" y="729258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3">
                    <a:satOff val="-15758"/>
                    <a:lumOff val="-11547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三</a:t>
            </a:r>
          </a:p>
        </p:txBody>
      </p:sp>
      <p:sp>
        <p:nvSpPr>
          <p:cNvPr id="151" name="四"/>
          <p:cNvSpPr txBox="1"/>
          <p:nvPr/>
        </p:nvSpPr>
        <p:spPr>
          <a:xfrm>
            <a:off x="8829968" y="7076997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2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四</a:t>
            </a:r>
          </a:p>
        </p:txBody>
      </p:sp>
      <p:sp>
        <p:nvSpPr>
          <p:cNvPr id="152" name="五"/>
          <p:cNvSpPr txBox="1"/>
          <p:nvPr/>
        </p:nvSpPr>
        <p:spPr>
          <a:xfrm>
            <a:off x="14432340" y="7252110"/>
            <a:ext cx="7447361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2">
                    <a:hueOff val="296737"/>
                    <a:satOff val="11679"/>
                    <a:lumOff val="-1849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五</a:t>
            </a:r>
          </a:p>
        </p:txBody>
      </p:sp>
      <p:pic>
        <p:nvPicPr>
          <p:cNvPr id="153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060530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536780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133467" y="5679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989843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108906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204904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38321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4988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3333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</p:childTnLst>
        </p:cTn>
      </p:par>
    </p:tnLst>
    <p:bldLst>
      <p:bldP build="whole" bldLvl="1" animBg="1" rev="0" advAuto="0" spid="146" grpId="11"/>
      <p:bldP build="whole" bldLvl="1" animBg="1" rev="0" advAuto="0" spid="145" grpId="9"/>
      <p:bldP build="whole" bldLvl="1" animBg="1" rev="0" advAuto="0" spid="141" grpId="3"/>
      <p:bldP build="whole" bldLvl="1" animBg="1" rev="0" advAuto="0" spid="143" grpId="5"/>
      <p:bldP build="whole" bldLvl="1" animBg="1" rev="0" advAuto="0" spid="144" grpId="7"/>
      <p:bldP build="whole" bldLvl="1" animBg="1" rev="0" advAuto="0" spid="14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なな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なな</a:t>
            </a:r>
          </a:p>
        </p:txBody>
      </p:sp>
      <p:sp>
        <p:nvSpPr>
          <p:cNvPr id="161" name="ろく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ろく</a:t>
            </a:r>
          </a:p>
        </p:txBody>
      </p:sp>
      <p:sp>
        <p:nvSpPr>
          <p:cNvPr id="162" name="はち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はち</a:t>
            </a:r>
          </a:p>
        </p:txBody>
      </p:sp>
      <p:sp>
        <p:nvSpPr>
          <p:cNvPr id="163" name="きゅう"/>
          <p:cNvSpPr txBox="1"/>
          <p:nvPr/>
        </p:nvSpPr>
        <p:spPr>
          <a:xfrm>
            <a:off x="6639528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き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ゅ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う</a:t>
            </a:r>
          </a:p>
        </p:txBody>
      </p:sp>
      <p:sp>
        <p:nvSpPr>
          <p:cNvPr id="164" name="じゅう"/>
          <p:cNvSpPr txBox="1"/>
          <p:nvPr/>
        </p:nvSpPr>
        <p:spPr>
          <a:xfrm>
            <a:off x="12524701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じ</a:t>
            </a:r>
            <a:r>
              <a:rPr baseline="-5999"/>
              <a:t>ゅ</a:t>
            </a:r>
            <a:r>
              <a:t>う</a:t>
            </a:r>
          </a:p>
        </p:txBody>
      </p:sp>
      <p:sp>
        <p:nvSpPr>
          <p:cNvPr id="165" name="六"/>
          <p:cNvSpPr txBox="1"/>
          <p:nvPr/>
        </p:nvSpPr>
        <p:spPr>
          <a:xfrm>
            <a:off x="4685687" y="2944821"/>
            <a:ext cx="3965576" cy="3952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1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六</a:t>
            </a:r>
          </a:p>
        </p:txBody>
      </p:sp>
      <p:sp>
        <p:nvSpPr>
          <p:cNvPr id="166" name="七"/>
          <p:cNvSpPr txBox="1"/>
          <p:nvPr/>
        </p:nvSpPr>
        <p:spPr>
          <a:xfrm>
            <a:off x="8468320" y="2581679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1">
                    <a:hueOff val="40199"/>
                    <a:satOff val="4101"/>
                    <a:lumOff val="-20642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七</a:t>
            </a:r>
          </a:p>
        </p:txBody>
      </p:sp>
      <p:sp>
        <p:nvSpPr>
          <p:cNvPr id="167" name="八"/>
          <p:cNvSpPr txBox="1"/>
          <p:nvPr/>
        </p:nvSpPr>
        <p:spPr>
          <a:xfrm>
            <a:off x="14432340" y="258167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6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八</a:t>
            </a:r>
          </a:p>
        </p:txBody>
      </p:sp>
      <p:sp>
        <p:nvSpPr>
          <p:cNvPr id="168" name="九"/>
          <p:cNvSpPr txBox="1"/>
          <p:nvPr/>
        </p:nvSpPr>
        <p:spPr>
          <a:xfrm>
            <a:off x="5729612" y="7076997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6">
                    <a:hueOff val="184660"/>
                    <a:satOff val="3657"/>
                    <a:lumOff val="-1565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九</a:t>
            </a:r>
          </a:p>
        </p:txBody>
      </p:sp>
      <p:sp>
        <p:nvSpPr>
          <p:cNvPr id="169" name="十"/>
          <p:cNvSpPr txBox="1"/>
          <p:nvPr/>
        </p:nvSpPr>
        <p:spPr>
          <a:xfrm>
            <a:off x="11318182" y="7076997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2">
                    <a:hueOff val="-395490"/>
                    <a:satOff val="16514"/>
                    <a:lumOff val="-36773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十</a:t>
            </a:r>
          </a:p>
        </p:txBody>
      </p:sp>
      <p:pic>
        <p:nvPicPr>
          <p:cNvPr id="170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98717" y="5322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037468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014404" y="553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584655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371092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84988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8321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4988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6666" fill="hold"/>
                                        <p:tgtEl>
                                          <p:spTgt spid="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4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</p:childTnLst>
        </p:cTn>
      </p:par>
    </p:tnLst>
    <p:bldLst>
      <p:bldP build="whole" bldLvl="1" animBg="1" rev="0" advAuto="0" spid="162" grpId="5"/>
      <p:bldP build="whole" bldLvl="1" animBg="1" rev="0" advAuto="0" spid="161" grpId="1"/>
      <p:bldP build="whole" bldLvl="1" animBg="1" rev="0" advAuto="0" spid="160" grpId="3"/>
      <p:bldP build="whole" bldLvl="1" animBg="1" rev="0" advAuto="0" spid="164" grpId="9"/>
      <p:bldP build="whole" bldLvl="1" animBg="1" rev="0" advAuto="0" spid="163" grpId="7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ゼロ"/>
          <p:cNvSpPr txBox="1"/>
          <p:nvPr/>
        </p:nvSpPr>
        <p:spPr>
          <a:xfrm>
            <a:off x="2057262" y="8620727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ゼロ</a:t>
            </a:r>
          </a:p>
        </p:txBody>
      </p:sp>
      <p:sp>
        <p:nvSpPr>
          <p:cNvPr id="177" name="七"/>
          <p:cNvSpPr txBox="1"/>
          <p:nvPr/>
        </p:nvSpPr>
        <p:spPr>
          <a:xfrm>
            <a:off x="10794297" y="3396648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1">
                    <a:hueOff val="40199"/>
                    <a:satOff val="4101"/>
                    <a:lumOff val="-20642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七</a:t>
            </a:r>
          </a:p>
        </p:txBody>
      </p:sp>
      <p:sp>
        <p:nvSpPr>
          <p:cNvPr id="178" name="九"/>
          <p:cNvSpPr txBox="1"/>
          <p:nvPr/>
        </p:nvSpPr>
        <p:spPr>
          <a:xfrm>
            <a:off x="15764093" y="3396648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6">
                    <a:hueOff val="184660"/>
                    <a:satOff val="3657"/>
                    <a:lumOff val="-15650"/>
                  </a:schemeClr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九</a:t>
            </a:r>
          </a:p>
        </p:txBody>
      </p:sp>
      <p:sp>
        <p:nvSpPr>
          <p:cNvPr id="179" name="零"/>
          <p:cNvSpPr txBox="1"/>
          <p:nvPr/>
        </p:nvSpPr>
        <p:spPr>
          <a:xfrm>
            <a:off x="850743" y="3396648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5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零</a:t>
            </a:r>
          </a:p>
        </p:txBody>
      </p:sp>
      <p:sp>
        <p:nvSpPr>
          <p:cNvPr id="180" name="四"/>
          <p:cNvSpPr txBox="1"/>
          <p:nvPr/>
        </p:nvSpPr>
        <p:spPr>
          <a:xfrm>
            <a:off x="6038795" y="3396648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0">
                <a:solidFill>
                  <a:schemeClr val="accent2"/>
                </a:solidFill>
                <a:latin typeface="ヒラギノ角ゴ Std"/>
                <a:ea typeface="ヒラギノ角ゴ Std"/>
                <a:cs typeface="ヒラギノ角ゴ Std"/>
                <a:sym typeface="ヒラギノ角ゴ Std"/>
              </a:defRPr>
            </a:lvl1pPr>
          </a:lstStyle>
          <a:p>
            <a:pPr/>
            <a:r>
              <a:t>四</a:t>
            </a:r>
          </a:p>
        </p:txBody>
      </p:sp>
      <p:sp>
        <p:nvSpPr>
          <p:cNvPr id="181" name="し"/>
          <p:cNvSpPr txBox="1"/>
          <p:nvPr/>
        </p:nvSpPr>
        <p:spPr>
          <a:xfrm>
            <a:off x="7245314" y="8620727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</a:t>
            </a:r>
          </a:p>
        </p:txBody>
      </p:sp>
      <p:sp>
        <p:nvSpPr>
          <p:cNvPr id="182" name="しち"/>
          <p:cNvSpPr txBox="1"/>
          <p:nvPr/>
        </p:nvSpPr>
        <p:spPr>
          <a:xfrm>
            <a:off x="12000817" y="8620727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しち</a:t>
            </a:r>
          </a:p>
        </p:txBody>
      </p:sp>
      <p:sp>
        <p:nvSpPr>
          <p:cNvPr id="183" name="く"/>
          <p:cNvSpPr txBox="1"/>
          <p:nvPr/>
        </p:nvSpPr>
        <p:spPr>
          <a:xfrm>
            <a:off x="16970613" y="8620727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く</a:t>
            </a:r>
          </a:p>
        </p:txBody>
      </p:sp>
      <p:pic>
        <p:nvPicPr>
          <p:cNvPr id="184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869780" y="9370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846592" y="9346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513842" y="9298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395404" y="94892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58321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66666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51655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5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36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  <p:audio isNarration="0">
              <p:cMediaNode mute="0" showWhenStopped="0" numSld="1" vol="100000">
                <p:cTn id="38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</p:childTnLst>
        </p:cTn>
      </p:par>
    </p:tnLst>
    <p:bldLst>
      <p:bldP build="whole" bldLvl="1" animBg="1" rev="0" advAuto="0" spid="182" grpId="5"/>
      <p:bldP build="whole" bldLvl="1" animBg="1" rev="0" advAuto="0" spid="176" grpId="1"/>
      <p:bldP build="whole" bldLvl="1" animBg="1" rev="0" advAuto="0" spid="181" grpId="3"/>
      <p:bldP build="whole" bldLvl="1" animBg="1" rev="0" advAuto="0" spid="183" grpId="7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附加內容"/>
          <p:cNvSpPr txBox="1"/>
          <p:nvPr/>
        </p:nvSpPr>
        <p:spPr>
          <a:xfrm>
            <a:off x="7034212" y="5516563"/>
            <a:ext cx="10315576" cy="268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附加內容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4724" y="401106"/>
            <a:ext cx="18368552" cy="13167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70" t="13936" r="68810" b="48908"/>
          <a:stretch>
            <a:fillRect/>
          </a:stretch>
        </p:blipFill>
        <p:spPr>
          <a:xfrm>
            <a:off x="5557638" y="1179512"/>
            <a:ext cx="13268810" cy="11357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18216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35456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52697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69937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87177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9593" y="10441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1774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35218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70175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87653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音訊錄製.m4a" descr="音訊錄製.m4a"/>
          <p:cNvPicPr>
            <a:picLocks noChangeAspect="0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52697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音訊錄製.m4a" descr="音訊錄製.m4a"/>
          <p:cNvPicPr>
            <a:picLocks noChangeAspect="0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014154" y="10513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666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16666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3333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73333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50000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96666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6666" fill="hold"/>
                                        <p:tgtEl>
                                          <p:spTgt spid="2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48321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54988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54988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31655" fill="hold"/>
                                        <p:tgtEl>
                                          <p:spTgt spid="2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93333" fill="hold"/>
                                        <p:tgtEl>
                                          <p:spTgt spid="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0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0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audio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205"/>
                </p:tgtEl>
              </p:cMediaNode>
            </p:audio>
            <p:audio isNarration="0">
              <p:cMediaNode mute="0" showWhenStopped="0" numSld="1" vol="100000">
                <p:cTn id="58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59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60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61" fill="hold" display="0">
                  <p:stCondLst>
                    <p:cond delay="indefinite"/>
                  </p:stCondLst>
                </p:cTn>
                <p:tgtEl>
                  <p:spTgt spid="200"/>
                </p:tgtEl>
              </p:cMediaNode>
            </p:audio>
            <p:audio isNarration="0">
              <p:cMediaNode mute="0" showWhenStopped="0" numSld="1" vol="100000">
                <p:cTn id="62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54409" t="28114" r="30831" b="37377"/>
          <a:stretch>
            <a:fillRect/>
          </a:stretch>
        </p:blipFill>
        <p:spPr>
          <a:xfrm>
            <a:off x="5531851" y="1428190"/>
            <a:ext cx="6479402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54409" t="62181" r="30831" b="3311"/>
          <a:stretch>
            <a:fillRect/>
          </a:stretch>
        </p:blipFill>
        <p:spPr>
          <a:xfrm>
            <a:off x="12050914" y="1428191"/>
            <a:ext cx="6479403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1654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34504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52458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70413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88368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441030" y="10632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1607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34266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52458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70651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音訊錄製.m4a" descr="音訊錄製.m4a"/>
          <p:cNvPicPr>
            <a:picLocks noChangeAspect="0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88844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音訊錄製.m4a" descr="音訊錄製.m4a"/>
          <p:cNvPicPr>
            <a:picLocks noChangeAspect="0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514217" y="10703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666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88321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04988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60000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08321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1655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46666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26666" fill="hold"/>
                                        <p:tgtEl>
                                          <p:spTgt spid="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6832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06666" fill="hold"/>
                                        <p:tgtEl>
                                          <p:spTgt spid="2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18322" fill="hold"/>
                                        <p:tgtEl>
                                          <p:spTgt spid="2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68321" fill="hold"/>
                                        <p:tgtEl>
                                          <p:spTgt spid="2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1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1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2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audio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58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audio>
            <p:audio isNarration="0">
              <p:cMediaNode mute="0" showWhenStopped="0" numSld="1" vol="100000">
                <p:cTn id="59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60" fill="hold" display="0">
                  <p:stCondLst>
                    <p:cond delay="indefinite"/>
                  </p:stCondLst>
                </p:cTn>
                <p:tgtEl>
                  <p:spTgt spid="216"/>
                </p:tgtEl>
              </p:cMediaNode>
            </p:audio>
            <p:audio isNarration="0">
              <p:cMediaNode mute="0" showWhenStopped="0" numSld="1" vol="100000">
                <p:cTn id="61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62" fill="hold" display="0">
                  <p:stCondLst>
                    <p:cond delay="indefinite"/>
                  </p:stCondLst>
                </p:cTn>
                <p:tgtEl>
                  <p:spTgt spid="2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69651" t="28114" r="15589" b="37377"/>
          <a:stretch>
            <a:fillRect/>
          </a:stretch>
        </p:blipFill>
        <p:spPr>
          <a:xfrm>
            <a:off x="5531851" y="1428190"/>
            <a:ext cx="6479402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69651" t="62181" r="15589" b="3311"/>
          <a:stretch>
            <a:fillRect/>
          </a:stretch>
        </p:blipFill>
        <p:spPr>
          <a:xfrm>
            <a:off x="12050914" y="1428191"/>
            <a:ext cx="6479402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175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34742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51982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69222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86463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250530" y="10370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1678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34551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52316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70080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87844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347529" y="10560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988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91655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78321" fill="hold"/>
                                        <p:tgtEl>
                                          <p:spTgt spid="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9999" fill="hold"/>
                                        <p:tgtEl>
                                          <p:spTgt spid="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20000" fill="hold"/>
                                        <p:tgtEl>
                                          <p:spTgt spid="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96666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28322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321655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340000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81655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88321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99999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24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27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  <p:audio isNarration="0">
              <p:cMediaNode mute="0" showWhenStopped="0" numSld="1" vol="100000">
                <p:cTn id="58" fill="hold" display="0">
                  <p:stCondLst>
                    <p:cond delay="indefinite"/>
                  </p:stCondLst>
                </p:cTn>
                <p:tgtEl>
                  <p:spTgt spid="226"/>
                </p:tgtEl>
              </p:cMediaNode>
            </p:audio>
            <p:audio isNarration="0">
              <p:cMediaNode mute="0" showWhenStopped="0" numSld="1" vol="100000">
                <p:cTn id="59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audio>
            <p:audio isNarration="0">
              <p:cMediaNode mute="0" showWhenStopped="0" numSld="1" vol="100000">
                <p:cTn id="60" fill="hold" display="0">
                  <p:stCondLst>
                    <p:cond delay="indefinite"/>
                  </p:stCondLst>
                </p:cTn>
                <p:tgtEl>
                  <p:spTgt spid="228"/>
                </p:tgtEl>
              </p:cMediaNode>
            </p:audio>
            <p:audio isNarration="0">
              <p:cMediaNode mute="0" showWhenStopped="0" numSld="1" vol="100000">
                <p:cTn id="61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audio>
            <p:audio isNarration="0">
              <p:cMediaNode mute="0" showWhenStopped="0" numSld="1" vol="100000">
                <p:cTn id="62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84459" t="28114" r="780" b="37377"/>
          <a:stretch>
            <a:fillRect/>
          </a:stretch>
        </p:blipFill>
        <p:spPr>
          <a:xfrm>
            <a:off x="5531851" y="1428190"/>
            <a:ext cx="6479402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影像" descr="影像"/>
          <p:cNvPicPr>
            <a:picLocks noChangeAspect="1"/>
          </p:cNvPicPr>
          <p:nvPr/>
        </p:nvPicPr>
        <p:blipFill>
          <a:blip r:embed="rId2">
            <a:extLst/>
          </a:blip>
          <a:srcRect l="84568" t="62181" r="672" b="3311"/>
          <a:stretch>
            <a:fillRect/>
          </a:stretch>
        </p:blipFill>
        <p:spPr>
          <a:xfrm>
            <a:off x="12050917" y="1428191"/>
            <a:ext cx="6479402" cy="10859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音訊錄製.m4a" descr="音訊錄製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15835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33837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51839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69842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87844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31468" y="10584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276092" y="1559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276092" y="339923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276092" y="5238749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276092" y="707826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8276092" y="8917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988" fill="hold"/>
                                        <p:tgtEl>
                                          <p:spTgt spid="2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48322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0000" fill="hold"/>
                                        <p:tgtEl>
                                          <p:spTgt spid="2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36666" fill="hold"/>
                                        <p:tgtEl>
                                          <p:spTgt spid="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216666" fill="hold"/>
                                        <p:tgtEl>
                                          <p:spTgt spid="2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4988" fill="hold"/>
                                        <p:tgtEl>
                                          <p:spTgt spid="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43333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59999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09999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53333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mediacall" nodeType="click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306666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42"/>
                </p:tgtEl>
              </p:cMediaNode>
            </p:audio>
            <p:audio isNarration="0">
              <p:cMediaNode mute="0" showWhenStopped="0" numSld="1" vol="100000">
                <p:cTn id="48" fill="hold" display="0">
                  <p:stCondLst>
                    <p:cond delay="indefinite"/>
                  </p:stCondLst>
                </p:cTn>
                <p:tgtEl>
                  <p:spTgt spid="240"/>
                </p:tgtEl>
              </p:cMediaNode>
            </p:audio>
            <p:audio isNarration="0">
              <p:cMediaNode mute="0" showWhenStopped="0" numSld="1" vol="100000">
                <p:cTn id="49" fill="hold" display="0">
                  <p:stCondLst>
                    <p:cond delay="indefinite"/>
                  </p:stCondLst>
                </p:cTn>
                <p:tgtEl>
                  <p:spTgt spid="241"/>
                </p:tgtEl>
              </p:cMediaNode>
            </p:audio>
            <p:audio isNarration="0">
              <p:cMediaNode mute="0" showWhenStopped="0" numSld="1" vol="100000">
                <p:cTn id="50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43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4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9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audio>
          </p:childTnLst>
        </p:cTn>
      </p:par>
    </p:tn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