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  <Override PartName="/ppt/media/media48.m4a" ContentType="audio/unknown"/>
  <Override PartName="/ppt/media/media49.m4a" ContentType="audio/unknown"/>
  <Override PartName="/ppt/media/media50.m4a" ContentType="audio/unknown"/>
  <Override PartName="/ppt/media/media51.m4a" ContentType="audio/unknown"/>
  <Override PartName="/ppt/media/media52.m4a" ContentType="audio/unknown"/>
  <Override PartName="/ppt/media/media53.m4a" ContentType="audio/unknown"/>
  <Override PartName="/ppt/media/media54.m4a" ContentType="audio/unknown"/>
  <Override PartName="/ppt/media/media55.m4a" ContentType="audio/unknown"/>
  <Override PartName="/ppt/media/media56.m4a" ContentType="audio/unknown"/>
  <Override PartName="/ppt/media/media57.m4a" ContentType="audio/unknown"/>
  <Override PartName="/ppt/media/media58.m4a" ContentType="audio/unknown"/>
  <Override PartName="/ppt/media/media59.m4a" ContentType="audio/unknown"/>
  <Override PartName="/ppt/media/media60.m4a" ContentType="audio/unknown"/>
  <Override PartName="/ppt/media/media61.m4a" ContentType="audio/unknown"/>
  <Override PartName="/ppt/media/media62.m4a" ContentType="audio/unknown"/>
  <Override PartName="/ppt/media/media63.m4a" ContentType="audio/unknown"/>
  <Override PartName="/ppt/media/media64.m4a" ContentType="audio/unknown"/>
  <Override PartName="/ppt/media/media65.m4a" ContentType="audio/unknown"/>
  <Override PartName="/ppt/media/media66.m4a" ContentType="audio/unknown"/>
  <Override PartName="/ppt/media/media67.m4a" ContentType="audio/unknown"/>
  <Override PartName="/ppt/media/media68.m4a" ContentType="audio/unknown"/>
  <Override PartName="/ppt/media/media69.m4a" ContentType="audio/unknown"/>
  <Override PartName="/ppt/media/media70.m4a" ContentType="audio/unknown"/>
  <Override PartName="/ppt/media/media71.m4a" ContentType="audio/unknown"/>
  <Override PartName="/ppt/media/media72.m4a" ContentType="audio/unknown"/>
  <Override PartName="/ppt/media/media73.m4a" ContentType="audio/unknown"/>
  <Override PartName="/ppt/media/media74.m4a" ContentType="audio/unknown"/>
  <Override PartName="/ppt/media/media75.m4a" ContentType="audio/unknown"/>
  <Override PartName="/ppt/media/media76.m4a" ContentType="audio/unknown"/>
  <Override PartName="/ppt/media/media77.m4a" ContentType="audio/unknown"/>
  <Override PartName="/ppt/media/media78.m4a" ContentType="audio/unknown"/>
  <Override PartName="/ppt/media/media79.m4a" ContentType="audio/unknown"/>
  <Override PartName="/ppt/media/media80.m4a" ContentType="audio/unknown"/>
  <Override PartName="/ppt/media/media81.m4a" ContentType="audio/unknown"/>
  <Override PartName="/ppt/media/media82.m4a" ContentType="audio/unknown"/>
  <Override PartName="/ppt/media/media83.m4a" ContentType="audio/unknown"/>
  <Override PartName="/ppt/media/media84.m4a" ContentType="audio/unknown"/>
  <Override PartName="/ppt/media/media85.m4a" ContentType="audio/unknown"/>
  <Override PartName="/ppt/media/media86.m4a" ContentType="audio/unknown"/>
  <Override PartName="/ppt/media/media87.m4a" ContentType="audio/unknown"/>
  <Override PartName="/ppt/media/media88.m4a" ContentType="audio/unknown"/>
  <Override PartName="/ppt/media/image6.jpeg" ContentType="image/jpeg"/>
  <Override PartName="/ppt/media/media89.m4a" ContentType="audio/unknown"/>
  <Override PartName="/ppt/media/media90.m4a" ContentType="audio/unknown"/>
  <Override PartName="/ppt/media/media91.m4a" ContentType="audio/unknown"/>
  <Override PartName="/ppt/media/media92.m4a" ContentType="audio/unknown"/>
  <Override PartName="/ppt/media/media93.m4a" ContentType="audio/unknown"/>
  <Override PartName="/ppt/media/media94.m4a" ContentType="audio/unknown"/>
  <Override PartName="/ppt/media/media95.m4a" ContentType="audio/unknown"/>
  <Override PartName="/ppt/media/media96.m4a" ContentType="audio/unknown"/>
  <Override PartName="/ppt/media/media97.m4a" ContentType="audio/unknown"/>
  <Override PartName="/ppt/media/media98.m4a" ContentType="audio/unknown"/>
  <Override PartName="/ppt/media/media99.m4a" ContentType="audio/unknown"/>
  <Override PartName="/ppt/media/media100.m4a" ContentType="audio/unknown"/>
  <Override PartName="/ppt/media/media101.m4a" ContentType="audio/unknown"/>
  <Override PartName="/ppt/media/media102.m4a" ContentType="audio/unknown"/>
  <Override PartName="/ppt/media/media103.m4a" ContentType="audio/unknown"/>
  <Override PartName="/ppt/media/media104.m4a" ContentType="audio/unknown"/>
  <Override PartName="/ppt/media/media105.m4a" ContentType="audio/unknown"/>
  <Override PartName="/ppt/media/media106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4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tif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audio" Target="../media/media7.m4a"/><Relationship Id="rId12" Type="http://schemas.microsoft.com/office/2007/relationships/media" Target="../media/media7.m4a"/><Relationship Id="rId13" Type="http://schemas.openxmlformats.org/officeDocument/2006/relationships/image" Target="../media/image14.png"/><Relationship Id="rId14" Type="http://schemas.openxmlformats.org/officeDocument/2006/relationships/audio" Target="../media/media8.m4a"/><Relationship Id="rId15" Type="http://schemas.microsoft.com/office/2007/relationships/media" Target="../media/media8.m4a"/><Relationship Id="rId16" Type="http://schemas.openxmlformats.org/officeDocument/2006/relationships/audio" Target="../media/media9.m4a"/><Relationship Id="rId17" Type="http://schemas.microsoft.com/office/2007/relationships/media" Target="../media/media9.m4a"/><Relationship Id="rId18" Type="http://schemas.openxmlformats.org/officeDocument/2006/relationships/audio" Target="../media/media10.m4a"/><Relationship Id="rId19" Type="http://schemas.microsoft.com/office/2007/relationships/media" Target="../media/media10.m4a"/><Relationship Id="rId20" Type="http://schemas.openxmlformats.org/officeDocument/2006/relationships/audio" Target="../media/media11.m4a"/><Relationship Id="rId21" Type="http://schemas.microsoft.com/office/2007/relationships/media" Target="../media/media11.m4a"/><Relationship Id="rId22" Type="http://schemas.openxmlformats.org/officeDocument/2006/relationships/audio" Target="../media/media12.m4a"/><Relationship Id="rId23" Type="http://schemas.microsoft.com/office/2007/relationships/media" Target="../media/media12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png"/><Relationship Id="rId3" Type="http://schemas.openxmlformats.org/officeDocument/2006/relationships/audio" Target="../media/media13.m4a"/><Relationship Id="rId4" Type="http://schemas.microsoft.com/office/2007/relationships/media" Target="../media/media13.m4a"/><Relationship Id="rId5" Type="http://schemas.openxmlformats.org/officeDocument/2006/relationships/image" Target="../media/image14.png"/><Relationship Id="rId6" Type="http://schemas.openxmlformats.org/officeDocument/2006/relationships/audio" Target="../media/media14.m4a"/><Relationship Id="rId7" Type="http://schemas.microsoft.com/office/2007/relationships/media" Target="../media/media14.m4a"/><Relationship Id="rId8" Type="http://schemas.openxmlformats.org/officeDocument/2006/relationships/audio" Target="../media/media15.m4a"/><Relationship Id="rId9" Type="http://schemas.microsoft.com/office/2007/relationships/media" Target="../media/media15.m4a"/><Relationship Id="rId10" Type="http://schemas.openxmlformats.org/officeDocument/2006/relationships/audio" Target="../media/media16.m4a"/><Relationship Id="rId11" Type="http://schemas.microsoft.com/office/2007/relationships/media" Target="../media/media16.m4a"/><Relationship Id="rId12" Type="http://schemas.openxmlformats.org/officeDocument/2006/relationships/audio" Target="../media/media17.m4a"/><Relationship Id="rId13" Type="http://schemas.microsoft.com/office/2007/relationships/media" Target="../media/media17.m4a"/><Relationship Id="rId14" Type="http://schemas.openxmlformats.org/officeDocument/2006/relationships/audio" Target="../media/media18.m4a"/><Relationship Id="rId15" Type="http://schemas.microsoft.com/office/2007/relationships/media" Target="../media/media18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audio" Target="../media/media19.m4a"/><Relationship Id="rId7" Type="http://schemas.microsoft.com/office/2007/relationships/media" Target="../media/media19.m4a"/><Relationship Id="rId8" Type="http://schemas.openxmlformats.org/officeDocument/2006/relationships/image" Target="../media/image14.png"/><Relationship Id="rId9" Type="http://schemas.openxmlformats.org/officeDocument/2006/relationships/audio" Target="../media/media20.m4a"/><Relationship Id="rId10" Type="http://schemas.microsoft.com/office/2007/relationships/media" Target="../media/media20.m4a"/><Relationship Id="rId11" Type="http://schemas.openxmlformats.org/officeDocument/2006/relationships/audio" Target="../media/media21.m4a"/><Relationship Id="rId12" Type="http://schemas.microsoft.com/office/2007/relationships/media" Target="../media/media21.m4a"/><Relationship Id="rId13" Type="http://schemas.openxmlformats.org/officeDocument/2006/relationships/audio" Target="../media/media22.m4a"/><Relationship Id="rId14" Type="http://schemas.microsoft.com/office/2007/relationships/media" Target="../media/media22.m4a"/><Relationship Id="rId15" Type="http://schemas.openxmlformats.org/officeDocument/2006/relationships/audio" Target="../media/media23.m4a"/><Relationship Id="rId16" Type="http://schemas.microsoft.com/office/2007/relationships/media" Target="../media/media23.m4a"/><Relationship Id="rId17" Type="http://schemas.openxmlformats.org/officeDocument/2006/relationships/audio" Target="../media/media24.m4a"/><Relationship Id="rId18" Type="http://schemas.microsoft.com/office/2007/relationships/media" Target="../media/media24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audio" Target="../media/media25.m4a"/><Relationship Id="rId13" Type="http://schemas.microsoft.com/office/2007/relationships/media" Target="../media/media25.m4a"/><Relationship Id="rId14" Type="http://schemas.openxmlformats.org/officeDocument/2006/relationships/image" Target="../media/image14.png"/><Relationship Id="rId15" Type="http://schemas.openxmlformats.org/officeDocument/2006/relationships/audio" Target="../media/media26.m4a"/><Relationship Id="rId16" Type="http://schemas.microsoft.com/office/2007/relationships/media" Target="../media/media26.m4a"/><Relationship Id="rId17" Type="http://schemas.openxmlformats.org/officeDocument/2006/relationships/audio" Target="../media/media27.m4a"/><Relationship Id="rId18" Type="http://schemas.microsoft.com/office/2007/relationships/media" Target="../media/media27.m4a"/><Relationship Id="rId19" Type="http://schemas.openxmlformats.org/officeDocument/2006/relationships/audio" Target="../media/media28.m4a"/><Relationship Id="rId20" Type="http://schemas.microsoft.com/office/2007/relationships/media" Target="../media/media28.m4a"/><Relationship Id="rId21" Type="http://schemas.openxmlformats.org/officeDocument/2006/relationships/audio" Target="../media/media29.m4a"/><Relationship Id="rId22" Type="http://schemas.microsoft.com/office/2007/relationships/media" Target="../media/media29.m4a"/><Relationship Id="rId23" Type="http://schemas.openxmlformats.org/officeDocument/2006/relationships/audio" Target="../media/media30.m4a"/><Relationship Id="rId24" Type="http://schemas.microsoft.com/office/2007/relationships/media" Target="../media/media30.m4a"/><Relationship Id="rId25" Type="http://schemas.openxmlformats.org/officeDocument/2006/relationships/audio" Target="../media/media31.m4a"/><Relationship Id="rId26" Type="http://schemas.microsoft.com/office/2007/relationships/media" Target="../media/media31.m4a"/><Relationship Id="rId27" Type="http://schemas.openxmlformats.org/officeDocument/2006/relationships/audio" Target="../media/media32.m4a"/><Relationship Id="rId28" Type="http://schemas.microsoft.com/office/2007/relationships/media" Target="../media/media32.m4a"/><Relationship Id="rId29" Type="http://schemas.openxmlformats.org/officeDocument/2006/relationships/audio" Target="../media/media33.m4a"/><Relationship Id="rId30" Type="http://schemas.microsoft.com/office/2007/relationships/media" Target="../media/media33.m4a"/><Relationship Id="rId31" Type="http://schemas.openxmlformats.org/officeDocument/2006/relationships/audio" Target="../media/media34.m4a"/><Relationship Id="rId32" Type="http://schemas.microsoft.com/office/2007/relationships/media" Target="../media/media34.m4a"/><Relationship Id="rId33" Type="http://schemas.openxmlformats.org/officeDocument/2006/relationships/audio" Target="../media/media35.m4a"/><Relationship Id="rId34" Type="http://schemas.microsoft.com/office/2007/relationships/media" Target="../media/media35.m4a"/><Relationship Id="rId35" Type="http://schemas.openxmlformats.org/officeDocument/2006/relationships/audio" Target="../media/media36.m4a"/><Relationship Id="rId36" Type="http://schemas.microsoft.com/office/2007/relationships/media" Target="../media/media36.m4a"/><Relationship Id="rId37" Type="http://schemas.openxmlformats.org/officeDocument/2006/relationships/audio" Target="../media/media37.m4a"/><Relationship Id="rId38" Type="http://schemas.microsoft.com/office/2007/relationships/media" Target="../media/media37.m4a"/><Relationship Id="rId39" Type="http://schemas.openxmlformats.org/officeDocument/2006/relationships/audio" Target="../media/media38.m4a"/><Relationship Id="rId40" Type="http://schemas.microsoft.com/office/2007/relationships/media" Target="../media/media38.m4a"/><Relationship Id="rId41" Type="http://schemas.openxmlformats.org/officeDocument/2006/relationships/audio" Target="../media/media39.m4a"/><Relationship Id="rId42" Type="http://schemas.microsoft.com/office/2007/relationships/media" Target="../media/media39.m4a"/><Relationship Id="rId43" Type="http://schemas.openxmlformats.org/officeDocument/2006/relationships/audio" Target="../media/media40.m4a"/><Relationship Id="rId44" Type="http://schemas.microsoft.com/office/2007/relationships/media" Target="../media/media40.m4a"/><Relationship Id="rId45" Type="http://schemas.openxmlformats.org/officeDocument/2006/relationships/audio" Target="../media/media41.m4a"/><Relationship Id="rId46" Type="http://schemas.microsoft.com/office/2007/relationships/media" Target="../media/media41.m4a"/><Relationship Id="rId47" Type="http://schemas.openxmlformats.org/officeDocument/2006/relationships/audio" Target="../media/media42.m4a"/><Relationship Id="rId48" Type="http://schemas.microsoft.com/office/2007/relationships/media" Target="../media/media42.m4a"/><Relationship Id="rId49" Type="http://schemas.openxmlformats.org/officeDocument/2006/relationships/audio" Target="../media/media43.m4a"/><Relationship Id="rId50" Type="http://schemas.microsoft.com/office/2007/relationships/media" Target="../media/media43.m4a"/><Relationship Id="rId51" Type="http://schemas.openxmlformats.org/officeDocument/2006/relationships/audio" Target="../media/media44.m4a"/><Relationship Id="rId52" Type="http://schemas.microsoft.com/office/2007/relationships/media" Target="../media/media44.m4a"/><Relationship Id="rId53" Type="http://schemas.openxmlformats.org/officeDocument/2006/relationships/audio" Target="../media/media45.m4a"/><Relationship Id="rId54" Type="http://schemas.microsoft.com/office/2007/relationships/media" Target="../media/media45.m4a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audio" Target="../media/media46.m4a"/><Relationship Id="rId11" Type="http://schemas.microsoft.com/office/2007/relationships/media" Target="../media/media46.m4a"/><Relationship Id="rId12" Type="http://schemas.openxmlformats.org/officeDocument/2006/relationships/image" Target="../media/image14.png"/><Relationship Id="rId13" Type="http://schemas.openxmlformats.org/officeDocument/2006/relationships/audio" Target="../media/media47.m4a"/><Relationship Id="rId14" Type="http://schemas.microsoft.com/office/2007/relationships/media" Target="../media/media47.m4a"/><Relationship Id="rId15" Type="http://schemas.openxmlformats.org/officeDocument/2006/relationships/audio" Target="../media/media48.m4a"/><Relationship Id="rId16" Type="http://schemas.microsoft.com/office/2007/relationships/media" Target="../media/media48.m4a"/><Relationship Id="rId17" Type="http://schemas.openxmlformats.org/officeDocument/2006/relationships/audio" Target="../media/media49.m4a"/><Relationship Id="rId18" Type="http://schemas.microsoft.com/office/2007/relationships/media" Target="../media/media49.m4a"/><Relationship Id="rId19" Type="http://schemas.openxmlformats.org/officeDocument/2006/relationships/audio" Target="../media/media50.m4a"/><Relationship Id="rId20" Type="http://schemas.microsoft.com/office/2007/relationships/media" Target="../media/media50.m4a"/><Relationship Id="rId21" Type="http://schemas.openxmlformats.org/officeDocument/2006/relationships/audio" Target="../media/media51.m4a"/><Relationship Id="rId22" Type="http://schemas.microsoft.com/office/2007/relationships/media" Target="../media/media51.m4a"/><Relationship Id="rId23" Type="http://schemas.openxmlformats.org/officeDocument/2006/relationships/audio" Target="../media/media52.m4a"/><Relationship Id="rId24" Type="http://schemas.microsoft.com/office/2007/relationships/media" Target="../media/media52.m4a"/><Relationship Id="rId25" Type="http://schemas.openxmlformats.org/officeDocument/2006/relationships/audio" Target="../media/media53.m4a"/><Relationship Id="rId26" Type="http://schemas.microsoft.com/office/2007/relationships/media" Target="../media/media53.m4a"/><Relationship Id="rId27" Type="http://schemas.openxmlformats.org/officeDocument/2006/relationships/audio" Target="../media/media54.m4a"/><Relationship Id="rId28" Type="http://schemas.microsoft.com/office/2007/relationships/media" Target="../media/media54.m4a"/><Relationship Id="rId29" Type="http://schemas.openxmlformats.org/officeDocument/2006/relationships/audio" Target="../media/media55.m4a"/><Relationship Id="rId30" Type="http://schemas.microsoft.com/office/2007/relationships/media" Target="../media/media55.m4a"/><Relationship Id="rId31" Type="http://schemas.openxmlformats.org/officeDocument/2006/relationships/audio" Target="../media/media56.m4a"/><Relationship Id="rId32" Type="http://schemas.microsoft.com/office/2007/relationships/media" Target="../media/media56.m4a"/><Relationship Id="rId33" Type="http://schemas.openxmlformats.org/officeDocument/2006/relationships/audio" Target="../media/media57.m4a"/><Relationship Id="rId34" Type="http://schemas.microsoft.com/office/2007/relationships/media" Target="../media/media57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audio" Target="../media/media58.m4a"/><Relationship Id="rId13" Type="http://schemas.microsoft.com/office/2007/relationships/media" Target="../media/media58.m4a"/><Relationship Id="rId14" Type="http://schemas.openxmlformats.org/officeDocument/2006/relationships/image" Target="../media/image14.png"/><Relationship Id="rId15" Type="http://schemas.openxmlformats.org/officeDocument/2006/relationships/audio" Target="../media/media59.m4a"/><Relationship Id="rId16" Type="http://schemas.microsoft.com/office/2007/relationships/media" Target="../media/media59.m4a"/><Relationship Id="rId17" Type="http://schemas.openxmlformats.org/officeDocument/2006/relationships/audio" Target="../media/media60.m4a"/><Relationship Id="rId18" Type="http://schemas.microsoft.com/office/2007/relationships/media" Target="../media/media60.m4a"/><Relationship Id="rId19" Type="http://schemas.openxmlformats.org/officeDocument/2006/relationships/audio" Target="../media/media61.m4a"/><Relationship Id="rId20" Type="http://schemas.microsoft.com/office/2007/relationships/media" Target="../media/media61.m4a"/><Relationship Id="rId21" Type="http://schemas.openxmlformats.org/officeDocument/2006/relationships/audio" Target="../media/media62.m4a"/><Relationship Id="rId22" Type="http://schemas.microsoft.com/office/2007/relationships/media" Target="../media/media62.m4a"/><Relationship Id="rId23" Type="http://schemas.openxmlformats.org/officeDocument/2006/relationships/audio" Target="../media/media63.m4a"/><Relationship Id="rId24" Type="http://schemas.microsoft.com/office/2007/relationships/media" Target="../media/media63.m4a"/><Relationship Id="rId25" Type="http://schemas.openxmlformats.org/officeDocument/2006/relationships/audio" Target="../media/media64.m4a"/><Relationship Id="rId26" Type="http://schemas.microsoft.com/office/2007/relationships/media" Target="../media/media64.m4a"/><Relationship Id="rId27" Type="http://schemas.openxmlformats.org/officeDocument/2006/relationships/audio" Target="../media/media65.m4a"/><Relationship Id="rId28" Type="http://schemas.microsoft.com/office/2007/relationships/media" Target="../media/media65.m4a"/><Relationship Id="rId29" Type="http://schemas.openxmlformats.org/officeDocument/2006/relationships/audio" Target="../media/media66.m4a"/><Relationship Id="rId30" Type="http://schemas.microsoft.com/office/2007/relationships/media" Target="../media/media66.m4a"/><Relationship Id="rId31" Type="http://schemas.openxmlformats.org/officeDocument/2006/relationships/audio" Target="../media/media67.m4a"/><Relationship Id="rId32" Type="http://schemas.microsoft.com/office/2007/relationships/media" Target="../media/media67.m4a"/><Relationship Id="rId33" Type="http://schemas.openxmlformats.org/officeDocument/2006/relationships/audio" Target="../media/media68.m4a"/><Relationship Id="rId34" Type="http://schemas.microsoft.com/office/2007/relationships/media" Target="../media/media68.m4a"/><Relationship Id="rId35" Type="http://schemas.openxmlformats.org/officeDocument/2006/relationships/audio" Target="../media/media69.m4a"/><Relationship Id="rId36" Type="http://schemas.microsoft.com/office/2007/relationships/media" Target="../media/media69.m4a"/><Relationship Id="rId37" Type="http://schemas.openxmlformats.org/officeDocument/2006/relationships/audio" Target="../media/media70.m4a"/><Relationship Id="rId38" Type="http://schemas.microsoft.com/office/2007/relationships/media" Target="../media/media70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3.png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4.png"/><Relationship Id="rId7" Type="http://schemas.openxmlformats.org/officeDocument/2006/relationships/audio" Target="../media/media71.m4a"/><Relationship Id="rId8" Type="http://schemas.microsoft.com/office/2007/relationships/media" Target="../media/media71.m4a"/><Relationship Id="rId9" Type="http://schemas.openxmlformats.org/officeDocument/2006/relationships/image" Target="../media/image14.png"/><Relationship Id="rId10" Type="http://schemas.openxmlformats.org/officeDocument/2006/relationships/audio" Target="../media/media72.m4a"/><Relationship Id="rId11" Type="http://schemas.microsoft.com/office/2007/relationships/media" Target="../media/media72.m4a"/><Relationship Id="rId12" Type="http://schemas.openxmlformats.org/officeDocument/2006/relationships/audio" Target="../media/media73.m4a"/><Relationship Id="rId13" Type="http://schemas.microsoft.com/office/2007/relationships/media" Target="../media/media73.m4a"/><Relationship Id="rId14" Type="http://schemas.openxmlformats.org/officeDocument/2006/relationships/audio" Target="../media/media74.m4a"/><Relationship Id="rId15" Type="http://schemas.microsoft.com/office/2007/relationships/media" Target="../media/media74.m4a"/><Relationship Id="rId16" Type="http://schemas.openxmlformats.org/officeDocument/2006/relationships/audio" Target="../media/media75.m4a"/><Relationship Id="rId17" Type="http://schemas.microsoft.com/office/2007/relationships/media" Target="../media/media75.m4a"/><Relationship Id="rId18" Type="http://schemas.openxmlformats.org/officeDocument/2006/relationships/audio" Target="../media/media76.m4a"/><Relationship Id="rId19" Type="http://schemas.microsoft.com/office/2007/relationships/media" Target="../media/media76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tif"/><Relationship Id="rId3" Type="http://schemas.openxmlformats.org/officeDocument/2006/relationships/image" Target="../media/image6.tif"/><Relationship Id="rId4" Type="http://schemas.openxmlformats.org/officeDocument/2006/relationships/image" Target="../media/image7.tif"/><Relationship Id="rId5" Type="http://schemas.openxmlformats.org/officeDocument/2006/relationships/image" Target="../media/image8.tif"/><Relationship Id="rId6" Type="http://schemas.openxmlformats.org/officeDocument/2006/relationships/audio" Target="../media/media77.m4a"/><Relationship Id="rId7" Type="http://schemas.microsoft.com/office/2007/relationships/media" Target="../media/media77.m4a"/><Relationship Id="rId8" Type="http://schemas.openxmlformats.org/officeDocument/2006/relationships/image" Target="../media/image14.png"/><Relationship Id="rId9" Type="http://schemas.openxmlformats.org/officeDocument/2006/relationships/audio" Target="../media/media78.m4a"/><Relationship Id="rId10" Type="http://schemas.microsoft.com/office/2007/relationships/media" Target="../media/media78.m4a"/><Relationship Id="rId11" Type="http://schemas.openxmlformats.org/officeDocument/2006/relationships/audio" Target="../media/media79.m4a"/><Relationship Id="rId12" Type="http://schemas.microsoft.com/office/2007/relationships/media" Target="../media/media79.m4a"/><Relationship Id="rId13" Type="http://schemas.openxmlformats.org/officeDocument/2006/relationships/audio" Target="../media/media80.m4a"/><Relationship Id="rId14" Type="http://schemas.microsoft.com/office/2007/relationships/media" Target="../media/media80.m4a"/><Relationship Id="rId15" Type="http://schemas.openxmlformats.org/officeDocument/2006/relationships/audio" Target="../media/media81.m4a"/><Relationship Id="rId16" Type="http://schemas.microsoft.com/office/2007/relationships/media" Target="../media/media81.m4a"/><Relationship Id="rId17" Type="http://schemas.openxmlformats.org/officeDocument/2006/relationships/audio" Target="../media/media82.m4a"/><Relationship Id="rId18" Type="http://schemas.microsoft.com/office/2007/relationships/media" Target="../media/media82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tif"/><Relationship Id="rId3" Type="http://schemas.openxmlformats.org/officeDocument/2006/relationships/audio" Target="../media/media83.m4a"/><Relationship Id="rId4" Type="http://schemas.microsoft.com/office/2007/relationships/media" Target="../media/media83.m4a"/><Relationship Id="rId5" Type="http://schemas.openxmlformats.org/officeDocument/2006/relationships/image" Target="../media/image14.png"/><Relationship Id="rId6" Type="http://schemas.openxmlformats.org/officeDocument/2006/relationships/audio" Target="../media/media84.m4a"/><Relationship Id="rId7" Type="http://schemas.microsoft.com/office/2007/relationships/media" Target="../media/media84.m4a"/><Relationship Id="rId8" Type="http://schemas.openxmlformats.org/officeDocument/2006/relationships/audio" Target="../media/media85.m4a"/><Relationship Id="rId9" Type="http://schemas.microsoft.com/office/2007/relationships/media" Target="../media/media85.m4a"/><Relationship Id="rId10" Type="http://schemas.openxmlformats.org/officeDocument/2006/relationships/audio" Target="../media/media86.m4a"/><Relationship Id="rId11" Type="http://schemas.microsoft.com/office/2007/relationships/media" Target="../media/media86.m4a"/><Relationship Id="rId12" Type="http://schemas.openxmlformats.org/officeDocument/2006/relationships/audio" Target="../media/media87.m4a"/><Relationship Id="rId13" Type="http://schemas.microsoft.com/office/2007/relationships/media" Target="../media/media87.m4a"/><Relationship Id="rId14" Type="http://schemas.openxmlformats.org/officeDocument/2006/relationships/audio" Target="../media/media88.m4a"/><Relationship Id="rId15" Type="http://schemas.microsoft.com/office/2007/relationships/media" Target="../media/media88.m4a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Relationship Id="rId3" Type="http://schemas.openxmlformats.org/officeDocument/2006/relationships/image" Target="../media/image10.tif"/><Relationship Id="rId4" Type="http://schemas.openxmlformats.org/officeDocument/2006/relationships/image" Target="../media/image11.tif"/><Relationship Id="rId5" Type="http://schemas.openxmlformats.org/officeDocument/2006/relationships/image" Target="../media/image12.tif"/><Relationship Id="rId6" Type="http://schemas.openxmlformats.org/officeDocument/2006/relationships/image" Target="../media/image55.png"/><Relationship Id="rId7" Type="http://schemas.openxmlformats.org/officeDocument/2006/relationships/image" Target="../media/image13.tif"/><Relationship Id="rId8" Type="http://schemas.openxmlformats.org/officeDocument/2006/relationships/image" Target="../media/image14.tif"/><Relationship Id="rId9" Type="http://schemas.openxmlformats.org/officeDocument/2006/relationships/image" Target="../media/image15.tif"/><Relationship Id="rId10" Type="http://schemas.openxmlformats.org/officeDocument/2006/relationships/audio" Target="../media/media89.m4a"/><Relationship Id="rId11" Type="http://schemas.microsoft.com/office/2007/relationships/media" Target="../media/media89.m4a"/><Relationship Id="rId12" Type="http://schemas.openxmlformats.org/officeDocument/2006/relationships/image" Target="../media/image14.png"/><Relationship Id="rId13" Type="http://schemas.openxmlformats.org/officeDocument/2006/relationships/audio" Target="../media/media90.m4a"/><Relationship Id="rId14" Type="http://schemas.microsoft.com/office/2007/relationships/media" Target="../media/media90.m4a"/><Relationship Id="rId15" Type="http://schemas.openxmlformats.org/officeDocument/2006/relationships/audio" Target="../media/media91.m4a"/><Relationship Id="rId16" Type="http://schemas.microsoft.com/office/2007/relationships/media" Target="../media/media91.m4a"/><Relationship Id="rId17" Type="http://schemas.openxmlformats.org/officeDocument/2006/relationships/audio" Target="../media/media92.m4a"/><Relationship Id="rId18" Type="http://schemas.microsoft.com/office/2007/relationships/media" Target="../media/media92.m4a"/><Relationship Id="rId19" Type="http://schemas.openxmlformats.org/officeDocument/2006/relationships/audio" Target="../media/media93.m4a"/><Relationship Id="rId20" Type="http://schemas.microsoft.com/office/2007/relationships/media" Target="../media/media93.m4a"/><Relationship Id="rId21" Type="http://schemas.openxmlformats.org/officeDocument/2006/relationships/audio" Target="../media/media94.m4a"/><Relationship Id="rId22" Type="http://schemas.microsoft.com/office/2007/relationships/media" Target="../media/media94.m4a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audio" Target="../media/media95.m4a"/><Relationship Id="rId6" Type="http://schemas.microsoft.com/office/2007/relationships/media" Target="../media/media95.m4a"/><Relationship Id="rId7" Type="http://schemas.openxmlformats.org/officeDocument/2006/relationships/image" Target="../media/image14.png"/><Relationship Id="rId8" Type="http://schemas.openxmlformats.org/officeDocument/2006/relationships/audio" Target="../media/media96.m4a"/><Relationship Id="rId9" Type="http://schemas.microsoft.com/office/2007/relationships/media" Target="../media/media96.m4a"/><Relationship Id="rId10" Type="http://schemas.openxmlformats.org/officeDocument/2006/relationships/audio" Target="../media/media97.m4a"/><Relationship Id="rId11" Type="http://schemas.microsoft.com/office/2007/relationships/media" Target="../media/media97.m4a"/><Relationship Id="rId12" Type="http://schemas.openxmlformats.org/officeDocument/2006/relationships/audio" Target="../media/media98.m4a"/><Relationship Id="rId13" Type="http://schemas.microsoft.com/office/2007/relationships/media" Target="../media/media98.m4a"/><Relationship Id="rId14" Type="http://schemas.openxmlformats.org/officeDocument/2006/relationships/audio" Target="../media/media99.m4a"/><Relationship Id="rId15" Type="http://schemas.microsoft.com/office/2007/relationships/media" Target="../media/media99.m4a"/><Relationship Id="rId16" Type="http://schemas.openxmlformats.org/officeDocument/2006/relationships/audio" Target="../media/media100.m4a"/><Relationship Id="rId17" Type="http://schemas.microsoft.com/office/2007/relationships/media" Target="../media/media100.m4a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tif"/><Relationship Id="rId3" Type="http://schemas.openxmlformats.org/officeDocument/2006/relationships/image" Target="../media/image17.tif"/><Relationship Id="rId4" Type="http://schemas.openxmlformats.org/officeDocument/2006/relationships/image" Target="../media/image18.tif"/><Relationship Id="rId5" Type="http://schemas.openxmlformats.org/officeDocument/2006/relationships/image" Target="../media/image19.tif"/><Relationship Id="rId6" Type="http://schemas.openxmlformats.org/officeDocument/2006/relationships/image" Target="../media/image20.tif"/><Relationship Id="rId7" Type="http://schemas.openxmlformats.org/officeDocument/2006/relationships/image" Target="../media/image21.tif"/><Relationship Id="rId8" Type="http://schemas.openxmlformats.org/officeDocument/2006/relationships/image" Target="../media/image22.tif"/><Relationship Id="rId9" Type="http://schemas.openxmlformats.org/officeDocument/2006/relationships/audio" Target="../media/media101.m4a"/><Relationship Id="rId10" Type="http://schemas.microsoft.com/office/2007/relationships/media" Target="../media/media101.m4a"/><Relationship Id="rId11" Type="http://schemas.openxmlformats.org/officeDocument/2006/relationships/image" Target="../media/image14.png"/><Relationship Id="rId12" Type="http://schemas.openxmlformats.org/officeDocument/2006/relationships/audio" Target="../media/media102.m4a"/><Relationship Id="rId13" Type="http://schemas.microsoft.com/office/2007/relationships/media" Target="../media/media102.m4a"/><Relationship Id="rId14" Type="http://schemas.openxmlformats.org/officeDocument/2006/relationships/audio" Target="../media/media103.m4a"/><Relationship Id="rId15" Type="http://schemas.microsoft.com/office/2007/relationships/media" Target="../media/media103.m4a"/><Relationship Id="rId16" Type="http://schemas.openxmlformats.org/officeDocument/2006/relationships/audio" Target="../media/media104.m4a"/><Relationship Id="rId17" Type="http://schemas.microsoft.com/office/2007/relationships/media" Target="../media/media104.m4a"/><Relationship Id="rId18" Type="http://schemas.openxmlformats.org/officeDocument/2006/relationships/audio" Target="../media/media105.m4a"/><Relationship Id="rId19" Type="http://schemas.microsoft.com/office/2007/relationships/media" Target="../media/media105.m4a"/><Relationship Id="rId20" Type="http://schemas.openxmlformats.org/officeDocument/2006/relationships/audio" Target="../media/media106.m4a"/><Relationship Id="rId21" Type="http://schemas.microsoft.com/office/2007/relationships/media" Target="../media/media106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きって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き</a:t>
            </a:r>
            <a:r>
              <a:rPr baseline="-5999"/>
              <a:t>っ</a:t>
            </a:r>
            <a:r>
              <a:t>て</a:t>
            </a:r>
          </a:p>
        </p:txBody>
      </p:sp>
      <p:sp>
        <p:nvSpPr>
          <p:cNvPr id="142" name="せっけ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せ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けん</a:t>
            </a:r>
          </a:p>
        </p:txBody>
      </p:sp>
      <p:sp>
        <p:nvSpPr>
          <p:cNvPr id="143" name="さっか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さ</a:t>
            </a:r>
            <a:r>
              <a:rPr baseline="-5999"/>
              <a:t>っ</a:t>
            </a:r>
            <a:r>
              <a:t>か</a:t>
            </a:r>
          </a:p>
        </p:txBody>
      </p:sp>
      <p:sp>
        <p:nvSpPr>
          <p:cNvPr id="144" name="ざっし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ざ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</a:t>
            </a:r>
          </a:p>
        </p:txBody>
      </p:sp>
      <p:sp>
        <p:nvSpPr>
          <p:cNvPr id="145" name="がっか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が</a:t>
            </a:r>
            <a:r>
              <a:rPr baseline="-5999"/>
              <a:t>っ</a:t>
            </a:r>
            <a:r>
              <a:t>か</a:t>
            </a:r>
          </a:p>
        </p:txBody>
      </p:sp>
      <p:sp>
        <p:nvSpPr>
          <p:cNvPr id="146" name="かっぱ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か</a:t>
            </a:r>
            <a:r>
              <a:rPr baseline="-5999"/>
              <a:t>っ</a:t>
            </a:r>
            <a:r>
              <a:t>ぱ</a:t>
            </a:r>
          </a:p>
        </p:txBody>
      </p:sp>
      <p:pic>
        <p:nvPicPr>
          <p:cNvPr id="147" name="せっけんf-cjz1.jpg" descr="せっけんf-cjz1.jpg"/>
          <p:cNvPicPr>
            <a:picLocks noChangeAspect="1"/>
          </p:cNvPicPr>
          <p:nvPr/>
        </p:nvPicPr>
        <p:blipFill>
          <a:blip r:embed="rId2">
            <a:extLst/>
          </a:blip>
          <a:srcRect l="8004" t="15326" r="32998" b="15302"/>
          <a:stretch>
            <a:fillRect/>
          </a:stretch>
        </p:blipFill>
        <p:spPr>
          <a:xfrm>
            <a:off x="4372675" y="2923071"/>
            <a:ext cx="4591600" cy="3599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568" fill="norm" stroke="1" extrusionOk="0">
                <a:moveTo>
                  <a:pt x="13201" y="1"/>
                </a:moveTo>
                <a:cubicBezTo>
                  <a:pt x="12424" y="19"/>
                  <a:pt x="11248" y="367"/>
                  <a:pt x="10281" y="883"/>
                </a:cubicBezTo>
                <a:cubicBezTo>
                  <a:pt x="9997" y="1035"/>
                  <a:pt x="9574" y="1243"/>
                  <a:pt x="9339" y="1344"/>
                </a:cubicBezTo>
                <a:cubicBezTo>
                  <a:pt x="8853" y="1556"/>
                  <a:pt x="8612" y="1713"/>
                  <a:pt x="8395" y="1960"/>
                </a:cubicBezTo>
                <a:cubicBezTo>
                  <a:pt x="8312" y="2056"/>
                  <a:pt x="7888" y="2406"/>
                  <a:pt x="7453" y="2738"/>
                </a:cubicBezTo>
                <a:cubicBezTo>
                  <a:pt x="5337" y="4353"/>
                  <a:pt x="4047" y="5613"/>
                  <a:pt x="2486" y="7594"/>
                </a:cubicBezTo>
                <a:cubicBezTo>
                  <a:pt x="1047" y="9420"/>
                  <a:pt x="333" y="10735"/>
                  <a:pt x="82" y="12022"/>
                </a:cubicBezTo>
                <a:cubicBezTo>
                  <a:pt x="-60" y="12752"/>
                  <a:pt x="-11" y="14524"/>
                  <a:pt x="170" y="15164"/>
                </a:cubicBezTo>
                <a:cubicBezTo>
                  <a:pt x="438" y="16116"/>
                  <a:pt x="1077" y="17112"/>
                  <a:pt x="2067" y="18127"/>
                </a:cubicBezTo>
                <a:cubicBezTo>
                  <a:pt x="3845" y="19951"/>
                  <a:pt x="6039" y="21227"/>
                  <a:pt x="7859" y="21497"/>
                </a:cubicBezTo>
                <a:cubicBezTo>
                  <a:pt x="8538" y="21598"/>
                  <a:pt x="8861" y="21593"/>
                  <a:pt x="9492" y="21471"/>
                </a:cubicBezTo>
                <a:cubicBezTo>
                  <a:pt x="10701" y="21238"/>
                  <a:pt x="12322" y="20374"/>
                  <a:pt x="13659" y="19248"/>
                </a:cubicBezTo>
                <a:cubicBezTo>
                  <a:pt x="15478" y="17715"/>
                  <a:pt x="18404" y="14385"/>
                  <a:pt x="19840" y="12215"/>
                </a:cubicBezTo>
                <a:cubicBezTo>
                  <a:pt x="21169" y="10208"/>
                  <a:pt x="21540" y="9210"/>
                  <a:pt x="21540" y="7630"/>
                </a:cubicBezTo>
                <a:cubicBezTo>
                  <a:pt x="21540" y="6683"/>
                  <a:pt x="21462" y="6191"/>
                  <a:pt x="21209" y="5535"/>
                </a:cubicBezTo>
                <a:cubicBezTo>
                  <a:pt x="20759" y="4371"/>
                  <a:pt x="19869" y="3198"/>
                  <a:pt x="18771" y="2326"/>
                </a:cubicBezTo>
                <a:cubicBezTo>
                  <a:pt x="17130" y="1024"/>
                  <a:pt x="15340" y="238"/>
                  <a:pt x="13506" y="12"/>
                </a:cubicBezTo>
                <a:cubicBezTo>
                  <a:pt x="13413" y="1"/>
                  <a:pt x="13312" y="-2"/>
                  <a:pt x="13201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8" name="stamp.png" descr="stam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57848" y="2501531"/>
            <a:ext cx="4591600" cy="44423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slump_good_write_woman.png" descr="slump_good_write_wo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79742" y="2146439"/>
            <a:ext cx="5152555" cy="5152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tana_pamphlet.png" descr="tana_pamphle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80618" y="7225193"/>
            <a:ext cx="3975713" cy="47329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6" name="群組"/>
          <p:cNvGrpSpPr/>
          <p:nvPr/>
        </p:nvGrpSpPr>
        <p:grpSpPr>
          <a:xfrm>
            <a:off x="9753679" y="7557896"/>
            <a:ext cx="5599938" cy="4067585"/>
            <a:chOff x="0" y="0"/>
            <a:chExt cx="5599936" cy="4067583"/>
          </a:xfrm>
        </p:grpSpPr>
        <p:pic>
          <p:nvPicPr>
            <p:cNvPr id="151" name="textbook_kokugo.png" descr="textbook_kokugo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79877"/>
              <a:ext cx="1493086" cy="1843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textbook_rika.png" descr="textbook_rika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22732" y="2224267"/>
              <a:ext cx="1493087" cy="18433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textbook_eigo.png" descr="textbook_eigo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2023423" y="0"/>
              <a:ext cx="1493087" cy="1843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4" name="textbook_syakai.png" descr="textbook_syakai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91701" y="2224267"/>
              <a:ext cx="1493087" cy="18433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textbook_sugaku-1.png" descr="textbook_sugaku-1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106850" y="0"/>
              <a:ext cx="1493087" cy="1843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57" name="かっぱyoukai_kappa.png" descr="かっぱyoukai_kappa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6806248" y="7370503"/>
            <a:ext cx="3265145" cy="4442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917780" y="4917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0300154" y="5155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4370843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4180343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441530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0443029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13333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96666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4988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79999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36666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6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</p:childTnLst>
        </p:cTn>
      </p:par>
    </p:tnLst>
    <p:bldLst>
      <p:bldP build="whole" bldLvl="1" animBg="1" rev="0" advAuto="0" spid="141" grpId="3"/>
      <p:bldP build="whole" bldLvl="1" animBg="1" rev="0" advAuto="0" spid="146" grpId="11"/>
      <p:bldP build="whole" bldLvl="1" animBg="1" rev="0" advAuto="0" spid="143" grpId="5"/>
      <p:bldP build="whole" bldLvl="1" animBg="1" rev="0" advAuto="0" spid="142" grpId="1"/>
      <p:bldP build="whole" bldLvl="1" animBg="1" rev="0" advAuto="0" spid="145" grpId="9"/>
      <p:bldP build="whole" bldLvl="1" animBg="1" rev="0" advAuto="0" spid="144" grpId="7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にっき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に</a:t>
            </a:r>
            <a:r>
              <a:rPr baseline="-5999"/>
              <a:t>っ</a:t>
            </a:r>
            <a:r>
              <a:t>き</a:t>
            </a:r>
          </a:p>
        </p:txBody>
      </p:sp>
      <p:sp>
        <p:nvSpPr>
          <p:cNvPr id="166" name="けっこ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け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こん</a:t>
            </a:r>
          </a:p>
        </p:txBody>
      </p:sp>
      <p:sp>
        <p:nvSpPr>
          <p:cNvPr id="167" name="こぎって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こぎ</a:t>
            </a:r>
            <a:r>
              <a:rPr baseline="-5999"/>
              <a:t>っ</a:t>
            </a:r>
            <a:r>
              <a:t>て</a:t>
            </a:r>
          </a:p>
        </p:txBody>
      </p:sp>
      <p:sp>
        <p:nvSpPr>
          <p:cNvPr id="168" name="きっさてん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さてん</a:t>
            </a:r>
          </a:p>
        </p:txBody>
      </p:sp>
      <p:sp>
        <p:nvSpPr>
          <p:cNvPr id="169" name="きっぷ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き</a:t>
            </a:r>
            <a:r>
              <a:rPr baseline="-5999"/>
              <a:t>っ</a:t>
            </a:r>
            <a:r>
              <a:t>ぷ</a:t>
            </a:r>
          </a:p>
        </p:txBody>
      </p:sp>
      <p:sp>
        <p:nvSpPr>
          <p:cNvPr id="170" name="がっき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が</a:t>
            </a:r>
            <a:r>
              <a:rPr baseline="-5999"/>
              <a:t>っ</a:t>
            </a:r>
            <a:r>
              <a:t>き</a:t>
            </a:r>
          </a:p>
        </p:txBody>
      </p:sp>
      <p:pic>
        <p:nvPicPr>
          <p:cNvPr id="17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7281" y="2742181"/>
            <a:ext cx="4902388" cy="3848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tabi_camera_nikki.png" descr="tabi_camera_nikk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03479" y="2397480"/>
            <a:ext cx="5500337" cy="4537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money_kogitte.png" descr="money_kogitt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262717" y="2139551"/>
            <a:ext cx="5786605" cy="50536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6" name="群組"/>
          <p:cNvGrpSpPr/>
          <p:nvPr/>
        </p:nvGrpSpPr>
        <p:grpSpPr>
          <a:xfrm>
            <a:off x="3918307" y="7205919"/>
            <a:ext cx="5500336" cy="4771540"/>
            <a:chOff x="0" y="0"/>
            <a:chExt cx="5500335" cy="4771539"/>
          </a:xfrm>
        </p:grpSpPr>
        <p:pic>
          <p:nvPicPr>
            <p:cNvPr id="174" name="tatemono_cafe.png" descr="tatemono_caf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500336" cy="4771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5" name="矩形"/>
            <p:cNvSpPr/>
            <p:nvPr/>
          </p:nvSpPr>
          <p:spPr>
            <a:xfrm>
              <a:off x="1915502" y="584410"/>
              <a:ext cx="2387168" cy="939516"/>
            </a:xfrm>
            <a:prstGeom prst="rect">
              <a:avLst/>
            </a:prstGeom>
            <a:solidFill>
              <a:schemeClr val="accent2">
                <a:hueOff val="-395490"/>
                <a:satOff val="16514"/>
                <a:lumOff val="-3677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grpSp>
        <p:nvGrpSpPr>
          <p:cNvPr id="181" name="群組"/>
          <p:cNvGrpSpPr/>
          <p:nvPr/>
        </p:nvGrpSpPr>
        <p:grpSpPr>
          <a:xfrm>
            <a:off x="15573278" y="6951027"/>
            <a:ext cx="5165482" cy="5281324"/>
            <a:chOff x="0" y="0"/>
            <a:chExt cx="5165481" cy="5281322"/>
          </a:xfrm>
        </p:grpSpPr>
        <p:pic>
          <p:nvPicPr>
            <p:cNvPr id="177" name="music_ukulele.png" descr="music_ukulel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08871" y="2455794"/>
              <a:ext cx="1533343" cy="2587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music_saxphone.png" descr="music_saxphon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274538" y="2693402"/>
              <a:ext cx="1759786" cy="2587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music_piccolo.png" descr="music_piccolo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178714"/>
              <a:ext cx="2451090" cy="2230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0" name="syamisen.png" descr="syamisen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3321587" y="0"/>
              <a:ext cx="1843895" cy="2587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2" name="kippu_hasami.png" descr="kippu_hasami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904658" y="7086430"/>
            <a:ext cx="5165482" cy="50105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751092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4156531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300154" y="556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989217" y="11822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4394656" y="11775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300154" y="117752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16666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266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36666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34988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0000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83333" fill="hold"/>
                                        <p:tgtEl>
                                          <p:spTgt spid="1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8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</p:childTnLst>
        </p:cTn>
      </p:par>
    </p:tnLst>
    <p:bldLst>
      <p:bldP build="whole" bldLvl="1" animBg="1" rev="0" advAuto="0" spid="165" grpId="3"/>
      <p:bldP build="whole" bldLvl="1" animBg="1" rev="0" advAuto="0" spid="167" grpId="5"/>
      <p:bldP build="whole" bldLvl="1" animBg="1" rev="0" advAuto="0" spid="166" grpId="1"/>
      <p:bldP build="whole" bldLvl="1" animBg="1" rev="0" advAuto="0" spid="168" grpId="7"/>
      <p:bldP build="whole" bldLvl="1" animBg="1" rev="0" advAuto="0" spid="170" grpId="11"/>
      <p:bldP build="whole" bldLvl="1" animBg="1" rev="0" advAuto="0" spid="169" grpId="9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roujin_family.png" descr="roujin_famil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08518" y="2580953"/>
            <a:ext cx="13290259" cy="8554094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おとうさ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おとうさん</a:t>
            </a:r>
          </a:p>
        </p:txBody>
      </p:sp>
      <p:sp>
        <p:nvSpPr>
          <p:cNvPr id="192" name="線條"/>
          <p:cNvSpPr/>
          <p:nvPr/>
        </p:nvSpPr>
        <p:spPr>
          <a:xfrm>
            <a:off x="6694065" y="1978969"/>
            <a:ext cx="379137" cy="1232041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sp>
        <p:nvSpPr>
          <p:cNvPr id="193" name="おかあさん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おかあさん</a:t>
            </a:r>
          </a:p>
        </p:txBody>
      </p:sp>
      <p:sp>
        <p:nvSpPr>
          <p:cNvPr id="194" name="線條"/>
          <p:cNvSpPr/>
          <p:nvPr/>
        </p:nvSpPr>
        <p:spPr>
          <a:xfrm flipH="1">
            <a:off x="17460273" y="2101875"/>
            <a:ext cx="656402" cy="1318740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sp>
        <p:nvSpPr>
          <p:cNvPr id="195" name="おばあさ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おばあさん</a:t>
            </a:r>
          </a:p>
        </p:txBody>
      </p:sp>
      <p:sp>
        <p:nvSpPr>
          <p:cNvPr id="196" name="線條"/>
          <p:cNvSpPr/>
          <p:nvPr/>
        </p:nvSpPr>
        <p:spPr>
          <a:xfrm>
            <a:off x="12423128" y="2022455"/>
            <a:ext cx="922731" cy="2472565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sp>
        <p:nvSpPr>
          <p:cNvPr id="197" name="おにいさん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おにいさん</a:t>
            </a:r>
          </a:p>
        </p:txBody>
      </p:sp>
      <p:sp>
        <p:nvSpPr>
          <p:cNvPr id="198" name="線條"/>
          <p:cNvSpPr/>
          <p:nvPr/>
        </p:nvSpPr>
        <p:spPr>
          <a:xfrm flipV="1">
            <a:off x="7025211" y="10484603"/>
            <a:ext cx="1686891" cy="1440281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sp>
        <p:nvSpPr>
          <p:cNvPr id="199" name="おねえさん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おねえさん</a:t>
            </a:r>
          </a:p>
        </p:txBody>
      </p:sp>
      <p:sp>
        <p:nvSpPr>
          <p:cNvPr id="200" name="線條"/>
          <p:cNvSpPr/>
          <p:nvPr/>
        </p:nvSpPr>
        <p:spPr>
          <a:xfrm flipH="1" flipV="1">
            <a:off x="15736858" y="10552930"/>
            <a:ext cx="2172578" cy="1298028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sp>
        <p:nvSpPr>
          <p:cNvPr id="201" name="おじいさん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おじいさん</a:t>
            </a:r>
          </a:p>
        </p:txBody>
      </p:sp>
      <p:sp>
        <p:nvSpPr>
          <p:cNvPr id="202" name="線條"/>
          <p:cNvSpPr/>
          <p:nvPr/>
        </p:nvSpPr>
        <p:spPr>
          <a:xfrm flipH="1" flipV="1">
            <a:off x="11379608" y="10465351"/>
            <a:ext cx="841443" cy="1494093"/>
          </a:xfrm>
          <a:prstGeom prst="line">
            <a:avLst/>
          </a:prstGeom>
          <a:ln w="114300">
            <a:solidFill>
              <a:schemeClr val="accent5">
                <a:satOff val="18430"/>
                <a:lumOff val="-14768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b="1" sz="3800"/>
            </a:pPr>
          </a:p>
        </p:txBody>
      </p:sp>
      <p:pic>
        <p:nvPicPr>
          <p:cNvPr id="203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8036717" y="208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9276217" y="2393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3632656" y="2250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8727280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4442281" y="10965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9776279" y="10775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06666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40000" fill="hold"/>
                                        <p:tgtEl>
                                          <p:spTgt spid="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16666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36666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31655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44988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0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0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0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05"/>
                </p:tgtEl>
              </p:cMediaNode>
            </p:audio>
          </p:childTnLst>
        </p:cTn>
      </p:par>
    </p:tnLst>
    <p:bldLst>
      <p:bldP build="whole" bldLvl="1" animBg="1" rev="0" advAuto="0" spid="197" grpId="7"/>
      <p:bldP build="whole" bldLvl="1" animBg="1" rev="0" advAuto="0" spid="199" grpId="11"/>
      <p:bldP build="whole" bldLvl="1" animBg="1" rev="0" advAuto="0" spid="191" grpId="1"/>
      <p:bldP build="whole" bldLvl="1" animBg="1" rev="0" advAuto="0" spid="201" grpId="9"/>
      <p:bldP build="whole" bldLvl="1" animBg="1" rev="0" advAuto="0" spid="195" grpId="3"/>
      <p:bldP build="whole" bldLvl="1" animBg="1" rev="0" advAuto="0" spid="193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いもうと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いもうと</a:t>
            </a:r>
          </a:p>
        </p:txBody>
      </p:sp>
      <p:sp>
        <p:nvSpPr>
          <p:cNvPr id="211" name="おとうと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おとうと</a:t>
            </a:r>
          </a:p>
        </p:txBody>
      </p:sp>
      <p:sp>
        <p:nvSpPr>
          <p:cNvPr id="212" name="こおり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こおり</a:t>
            </a:r>
          </a:p>
        </p:txBody>
      </p:sp>
      <p:sp>
        <p:nvSpPr>
          <p:cNvPr id="213" name="ひこうき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ひこうき</a:t>
            </a:r>
          </a:p>
        </p:txBody>
      </p:sp>
      <p:sp>
        <p:nvSpPr>
          <p:cNvPr id="214" name="とおか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とおか</a:t>
            </a:r>
          </a:p>
        </p:txBody>
      </p:sp>
      <p:sp>
        <p:nvSpPr>
          <p:cNvPr id="215" name="すいようび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すいようび</a:t>
            </a:r>
          </a:p>
        </p:txBody>
      </p:sp>
      <p:pic>
        <p:nvPicPr>
          <p:cNvPr id="216" name="youchien_boy.png" descr="youchien_bo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8074" y="2412206"/>
            <a:ext cx="3244682" cy="4255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youchien_girl.png" descr="youchien_gir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19146" y="2412206"/>
            <a:ext cx="3255320" cy="4255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koori_ice.png" descr="koori_ic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669440" y="2422534"/>
            <a:ext cx="4874538" cy="4234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airplane.png" descr="airplan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71810" y="7520781"/>
            <a:ext cx="5593329" cy="3629449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10號"/>
          <p:cNvSpPr txBox="1"/>
          <p:nvPr/>
        </p:nvSpPr>
        <p:spPr>
          <a:xfrm>
            <a:off x="9976970" y="8758252"/>
            <a:ext cx="5153355" cy="1666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2000">
                <a:solidFill>
                  <a:schemeClr val="accent2">
                    <a:hueOff val="296737"/>
                    <a:satOff val="11679"/>
                    <a:lumOff val="-1849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10號</a:t>
            </a:r>
          </a:p>
        </p:txBody>
      </p:sp>
      <p:sp>
        <p:nvSpPr>
          <p:cNvPr id="221" name="星期三"/>
          <p:cNvSpPr txBox="1"/>
          <p:nvPr/>
        </p:nvSpPr>
        <p:spPr>
          <a:xfrm>
            <a:off x="15396629" y="8758252"/>
            <a:ext cx="6084384" cy="1666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2000">
                <a:solidFill>
                  <a:schemeClr val="accent4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星期三</a:t>
            </a:r>
          </a:p>
        </p:txBody>
      </p:sp>
      <p:pic>
        <p:nvPicPr>
          <p:cNvPr id="222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036717" y="4941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3799343" y="5107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417717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20347779" y="5083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3966031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20776404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4988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89999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4988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76666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8321" fill="hold"/>
                                        <p:tgtEl>
                                          <p:spTgt spid="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54988" fill="hold"/>
                                        <p:tgtEl>
                                          <p:spTgt spid="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23"/>
                </p:tgtEl>
              </p:cMediaNode>
            </p:audio>
          </p:childTnLst>
        </p:cTn>
      </p:par>
    </p:tnLst>
    <p:bldLst>
      <p:bldP build="whole" bldLvl="1" animBg="1" rev="0" advAuto="0" spid="210" grpId="3"/>
      <p:bldP build="whole" bldLvl="1" animBg="1" rev="0" advAuto="0" spid="211" grpId="1"/>
      <p:bldP build="whole" bldLvl="1" animBg="1" rev="0" advAuto="0" spid="212" grpId="5"/>
      <p:bldP build="whole" bldLvl="1" animBg="1" rev="0" advAuto="0" spid="213" grpId="7"/>
      <p:bldP build="whole" bldLvl="1" animBg="1" rev="0" advAuto="0" spid="214" grpId="9"/>
      <p:bldP build="whole" bldLvl="1" animBg="1" rev="0" advAuto="0" spid="215" grpId="1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群組"/>
          <p:cNvGrpSpPr/>
          <p:nvPr/>
        </p:nvGrpSpPr>
        <p:grpSpPr>
          <a:xfrm>
            <a:off x="1085765" y="3181341"/>
            <a:ext cx="1808847" cy="1486556"/>
            <a:chOff x="0" y="0"/>
            <a:chExt cx="1808846" cy="1486555"/>
          </a:xfrm>
        </p:grpSpPr>
        <p:pic>
          <p:nvPicPr>
            <p:cNvPr id="230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55577" cy="14235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1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69173" y="760413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5" name="群組"/>
          <p:cNvGrpSpPr/>
          <p:nvPr/>
        </p:nvGrpSpPr>
        <p:grpSpPr>
          <a:xfrm>
            <a:off x="1085765" y="5447827"/>
            <a:ext cx="1756664" cy="1491013"/>
            <a:chOff x="0" y="0"/>
            <a:chExt cx="1756662" cy="1491011"/>
          </a:xfrm>
        </p:grpSpPr>
        <p:pic>
          <p:nvPicPr>
            <p:cNvPr id="233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51016" y="721472"/>
              <a:ext cx="705647" cy="769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55577" cy="14235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8" name="群組"/>
          <p:cNvGrpSpPr/>
          <p:nvPr/>
        </p:nvGrpSpPr>
        <p:grpSpPr>
          <a:xfrm>
            <a:off x="1085765" y="7676056"/>
            <a:ext cx="1669685" cy="1449347"/>
            <a:chOff x="0" y="0"/>
            <a:chExt cx="1669684" cy="1449346"/>
          </a:xfrm>
        </p:grpSpPr>
        <p:pic>
          <p:nvPicPr>
            <p:cNvPr id="236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24415" y="723203"/>
              <a:ext cx="545270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55577" cy="14235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1" name="群組"/>
          <p:cNvGrpSpPr/>
          <p:nvPr/>
        </p:nvGrpSpPr>
        <p:grpSpPr>
          <a:xfrm>
            <a:off x="4013358" y="3211806"/>
            <a:ext cx="1740232" cy="1456091"/>
            <a:chOff x="0" y="0"/>
            <a:chExt cx="1740230" cy="1456090"/>
          </a:xfrm>
        </p:grpSpPr>
        <p:pic>
          <p:nvPicPr>
            <p:cNvPr id="239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00557" y="729947"/>
              <a:ext cx="739674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883692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4" name="群組"/>
          <p:cNvGrpSpPr/>
          <p:nvPr/>
        </p:nvGrpSpPr>
        <p:grpSpPr>
          <a:xfrm>
            <a:off x="4013358" y="5561637"/>
            <a:ext cx="1688048" cy="1377203"/>
            <a:chOff x="0" y="0"/>
            <a:chExt cx="1688047" cy="1377202"/>
          </a:xfrm>
        </p:grpSpPr>
        <p:pic>
          <p:nvPicPr>
            <p:cNvPr id="242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82401" y="607662"/>
              <a:ext cx="705647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3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883692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7" name="群組"/>
          <p:cNvGrpSpPr/>
          <p:nvPr/>
        </p:nvGrpSpPr>
        <p:grpSpPr>
          <a:xfrm>
            <a:off x="4013358" y="7762829"/>
            <a:ext cx="1601069" cy="1362574"/>
            <a:chOff x="0" y="0"/>
            <a:chExt cx="1601068" cy="1362573"/>
          </a:xfrm>
        </p:grpSpPr>
        <p:pic>
          <p:nvPicPr>
            <p:cNvPr id="245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55799" y="525703"/>
              <a:ext cx="545270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883692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0" name="群組"/>
          <p:cNvGrpSpPr/>
          <p:nvPr/>
        </p:nvGrpSpPr>
        <p:grpSpPr>
          <a:xfrm>
            <a:off x="6869067" y="3305323"/>
            <a:ext cx="2095914" cy="1362574"/>
            <a:chOff x="0" y="0"/>
            <a:chExt cx="2095912" cy="1362573"/>
          </a:xfrm>
        </p:grpSpPr>
        <p:pic>
          <p:nvPicPr>
            <p:cNvPr id="248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56239" y="607738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9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121924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3" name="群組"/>
          <p:cNvGrpSpPr/>
          <p:nvPr/>
        </p:nvGrpSpPr>
        <p:grpSpPr>
          <a:xfrm>
            <a:off x="6869066" y="5561637"/>
            <a:ext cx="2043732" cy="1377203"/>
            <a:chOff x="0" y="0"/>
            <a:chExt cx="2043730" cy="1377202"/>
          </a:xfrm>
        </p:grpSpPr>
        <p:pic>
          <p:nvPicPr>
            <p:cNvPr id="251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38084" y="607662"/>
              <a:ext cx="705647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2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121924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6" name="群組"/>
          <p:cNvGrpSpPr/>
          <p:nvPr/>
        </p:nvGrpSpPr>
        <p:grpSpPr>
          <a:xfrm>
            <a:off x="6869066" y="7762829"/>
            <a:ext cx="1956753" cy="1362574"/>
            <a:chOff x="0" y="0"/>
            <a:chExt cx="1956751" cy="1362573"/>
          </a:xfrm>
        </p:grpSpPr>
        <p:pic>
          <p:nvPicPr>
            <p:cNvPr id="254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411482" y="525703"/>
              <a:ext cx="545270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5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121924" cy="13625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9" name="群組"/>
          <p:cNvGrpSpPr/>
          <p:nvPr/>
        </p:nvGrpSpPr>
        <p:grpSpPr>
          <a:xfrm>
            <a:off x="10232387" y="3564929"/>
            <a:ext cx="2084105" cy="1102968"/>
            <a:chOff x="0" y="0"/>
            <a:chExt cx="2084104" cy="1102967"/>
          </a:xfrm>
        </p:grpSpPr>
        <p:pic>
          <p:nvPicPr>
            <p:cNvPr id="257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44431" y="348132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8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155642" cy="1102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2" name="群組"/>
          <p:cNvGrpSpPr/>
          <p:nvPr/>
        </p:nvGrpSpPr>
        <p:grpSpPr>
          <a:xfrm>
            <a:off x="10232387" y="5835872"/>
            <a:ext cx="2031922" cy="1102968"/>
            <a:chOff x="0" y="0"/>
            <a:chExt cx="2031921" cy="1102967"/>
          </a:xfrm>
        </p:grpSpPr>
        <p:pic>
          <p:nvPicPr>
            <p:cNvPr id="260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326274" y="268313"/>
              <a:ext cx="705648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1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155642" cy="1102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5" name="群組"/>
          <p:cNvGrpSpPr/>
          <p:nvPr/>
        </p:nvGrpSpPr>
        <p:grpSpPr>
          <a:xfrm>
            <a:off x="10232387" y="8022435"/>
            <a:ext cx="1944943" cy="1102968"/>
            <a:chOff x="0" y="0"/>
            <a:chExt cx="1944942" cy="1102967"/>
          </a:xfrm>
        </p:grpSpPr>
        <p:pic>
          <p:nvPicPr>
            <p:cNvPr id="263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99673" y="290012"/>
              <a:ext cx="545270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4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155642" cy="1102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8" name="群組"/>
          <p:cNvGrpSpPr/>
          <p:nvPr/>
        </p:nvGrpSpPr>
        <p:grpSpPr>
          <a:xfrm>
            <a:off x="13569418" y="3417575"/>
            <a:ext cx="1984978" cy="1250322"/>
            <a:chOff x="0" y="0"/>
            <a:chExt cx="1984976" cy="1250321"/>
          </a:xfrm>
        </p:grpSpPr>
        <p:pic>
          <p:nvPicPr>
            <p:cNvPr id="266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45303" y="524179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7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175724" cy="11954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1" name="群組"/>
          <p:cNvGrpSpPr/>
          <p:nvPr/>
        </p:nvGrpSpPr>
        <p:grpSpPr>
          <a:xfrm>
            <a:off x="13569418" y="5743384"/>
            <a:ext cx="1932794" cy="1195456"/>
            <a:chOff x="0" y="0"/>
            <a:chExt cx="1932792" cy="1195455"/>
          </a:xfrm>
        </p:grpSpPr>
        <p:pic>
          <p:nvPicPr>
            <p:cNvPr id="269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27146" y="314557"/>
              <a:ext cx="705647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0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175724" cy="11954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4" name="群組"/>
          <p:cNvGrpSpPr/>
          <p:nvPr/>
        </p:nvGrpSpPr>
        <p:grpSpPr>
          <a:xfrm>
            <a:off x="13569418" y="7929946"/>
            <a:ext cx="1845815" cy="1195457"/>
            <a:chOff x="0" y="0"/>
            <a:chExt cx="1845813" cy="1195455"/>
          </a:xfrm>
        </p:grpSpPr>
        <p:pic>
          <p:nvPicPr>
            <p:cNvPr id="272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300545" y="336256"/>
              <a:ext cx="545269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3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175724" cy="11954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7" name="群組"/>
          <p:cNvGrpSpPr/>
          <p:nvPr/>
        </p:nvGrpSpPr>
        <p:grpSpPr>
          <a:xfrm>
            <a:off x="16932738" y="3350653"/>
            <a:ext cx="2220843" cy="1317244"/>
            <a:chOff x="0" y="0"/>
            <a:chExt cx="2220841" cy="1317243"/>
          </a:xfrm>
        </p:grpSpPr>
        <p:pic>
          <p:nvPicPr>
            <p:cNvPr id="275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81168" y="585073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影像" descr="影像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1312216" cy="13172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0" name="群組"/>
          <p:cNvGrpSpPr/>
          <p:nvPr/>
        </p:nvGrpSpPr>
        <p:grpSpPr>
          <a:xfrm>
            <a:off x="16932736" y="5621596"/>
            <a:ext cx="2168661" cy="1317244"/>
            <a:chOff x="0" y="0"/>
            <a:chExt cx="2168659" cy="1317243"/>
          </a:xfrm>
        </p:grpSpPr>
        <p:pic>
          <p:nvPicPr>
            <p:cNvPr id="278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63013" y="489751"/>
              <a:ext cx="705647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" name="影像" descr="影像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1312216" cy="13172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3" name="群組"/>
          <p:cNvGrpSpPr/>
          <p:nvPr/>
        </p:nvGrpSpPr>
        <p:grpSpPr>
          <a:xfrm>
            <a:off x="16932736" y="7808159"/>
            <a:ext cx="2081682" cy="1317244"/>
            <a:chOff x="0" y="0"/>
            <a:chExt cx="2081680" cy="1317243"/>
          </a:xfrm>
        </p:grpSpPr>
        <p:pic>
          <p:nvPicPr>
            <p:cNvPr id="28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36411" y="503039"/>
              <a:ext cx="545270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2" name="影像" descr="影像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1312216" cy="13172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6" name="群組"/>
          <p:cNvGrpSpPr/>
          <p:nvPr/>
        </p:nvGrpSpPr>
        <p:grpSpPr>
          <a:xfrm>
            <a:off x="20631630" y="3228451"/>
            <a:ext cx="1585578" cy="1439446"/>
            <a:chOff x="0" y="0"/>
            <a:chExt cx="1585576" cy="1439445"/>
          </a:xfrm>
        </p:grpSpPr>
        <p:pic>
          <p:nvPicPr>
            <p:cNvPr id="284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5903" y="646184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5" name="影像" descr="影像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643263" cy="14394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89" name="群組"/>
          <p:cNvGrpSpPr/>
          <p:nvPr/>
        </p:nvGrpSpPr>
        <p:grpSpPr>
          <a:xfrm>
            <a:off x="20631630" y="5499394"/>
            <a:ext cx="1533394" cy="1439446"/>
            <a:chOff x="0" y="0"/>
            <a:chExt cx="1533392" cy="1439445"/>
          </a:xfrm>
        </p:grpSpPr>
        <p:pic>
          <p:nvPicPr>
            <p:cNvPr id="287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27746" y="550862"/>
              <a:ext cx="705647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8" name="影像" descr="影像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643263" cy="14394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92" name="群組"/>
          <p:cNvGrpSpPr/>
          <p:nvPr/>
        </p:nvGrpSpPr>
        <p:grpSpPr>
          <a:xfrm>
            <a:off x="20631630" y="7668076"/>
            <a:ext cx="1446415" cy="1457327"/>
            <a:chOff x="0" y="0"/>
            <a:chExt cx="1446413" cy="1457326"/>
          </a:xfrm>
        </p:grpSpPr>
        <p:pic>
          <p:nvPicPr>
            <p:cNvPr id="290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01144" y="731184"/>
              <a:ext cx="545270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1" name="影像" descr="影像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643263" cy="14394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595562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595562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5667374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5667374" y="6667500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5667374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810624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15374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39624" y="6667500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39624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39624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音訊錄製.m4a" descr="音訊錄製.m4a"/>
          <p:cNvPicPr>
            <a:picLocks noChangeAspect="0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5620998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音訊錄製.m4a" descr="音訊錄製.m4a"/>
          <p:cNvPicPr>
            <a:picLocks noChangeAspect="0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5620998" y="6667500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音訊錄製.m4a" descr="音訊錄製.m4a"/>
          <p:cNvPicPr>
            <a:picLocks noChangeAspect="0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5620998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音訊錄製.m4a" descr="音訊錄製.m4a"/>
          <p:cNvPicPr>
            <a:picLocks noChangeAspect="0"/>
          </p:cNvPicPr>
          <p:nvPr>
            <a:audioFile r:link="rId39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9145248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音訊錄製.m4a" descr="音訊錄製.m4a"/>
          <p:cNvPicPr>
            <a:picLocks noChangeAspect="0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9145248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音訊錄製.m4a" descr="音訊錄製.m4a"/>
          <p:cNvPicPr>
            <a:picLocks noChangeAspect="0"/>
          </p:cNvPicPr>
          <p:nvPr>
            <a:audioFile r:link="rId43"/>
            <p:extLst>
              <p:ext uri="{DAA4B4D4-6D71-4841-9C94-3DE7FCFB9230}">
                <p14:media xmlns:p14="http://schemas.microsoft.com/office/powerpoint/2010/main" r:embed="rId4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121810" y="426243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音訊錄製.m4a" descr="音訊錄製.m4a"/>
          <p:cNvPicPr>
            <a:picLocks noChangeAspect="0"/>
          </p:cNvPicPr>
          <p:nvPr>
            <a:audioFile r:link="rId45"/>
            <p:extLst>
              <p:ext uri="{DAA4B4D4-6D71-4841-9C94-3DE7FCFB9230}">
                <p14:media xmlns:p14="http://schemas.microsoft.com/office/powerpoint/2010/main" r:embed="rId4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121810" y="6667500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音訊錄製.m4a" descr="音訊錄製.m4a"/>
          <p:cNvPicPr>
            <a:picLocks noChangeAspect="0"/>
          </p:cNvPicPr>
          <p:nvPr>
            <a:audioFile r:link="rId47"/>
            <p:extLst>
              <p:ext uri="{DAA4B4D4-6D71-4841-9C94-3DE7FCFB9230}">
                <p14:media xmlns:p14="http://schemas.microsoft.com/office/powerpoint/2010/main" r:embed="rId4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121810" y="912018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音訊錄製.m4a" descr="音訊錄製.m4a"/>
          <p:cNvPicPr>
            <a:picLocks noChangeAspect="0"/>
          </p:cNvPicPr>
          <p:nvPr>
            <a:audioFile r:link="rId49"/>
            <p:extLst>
              <p:ext uri="{DAA4B4D4-6D71-4841-9C94-3DE7FCFB9230}">
                <p14:media xmlns:p14="http://schemas.microsoft.com/office/powerpoint/2010/main" r:embed="rId5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619374" y="6619875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音訊錄製.m4a" descr="音訊錄製.m4a"/>
          <p:cNvPicPr>
            <a:picLocks noChangeAspect="0"/>
          </p:cNvPicPr>
          <p:nvPr>
            <a:audioFile r:link="rId51"/>
            <p:extLst>
              <p:ext uri="{DAA4B4D4-6D71-4841-9C94-3DE7FCFB9230}">
                <p14:media xmlns:p14="http://schemas.microsoft.com/office/powerpoint/2010/main" r:embed="rId5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810624" y="6667500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音訊錄製.m4a" descr="音訊錄製.m4a"/>
          <p:cNvPicPr>
            <a:picLocks noChangeAspect="0"/>
          </p:cNvPicPr>
          <p:nvPr>
            <a:audioFile r:link="rId53"/>
            <p:extLst>
              <p:ext uri="{DAA4B4D4-6D71-4841-9C94-3DE7FCFB9230}">
                <p14:media xmlns:p14="http://schemas.microsoft.com/office/powerpoint/2010/main" r:embed="rId5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9109529" y="672703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3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6666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14988" fill="hold"/>
                                        <p:tgtEl>
                                          <p:spTgt spid="2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16666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26666" fill="hold"/>
                                        <p:tgtEl>
                                          <p:spTgt spid="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13333" fill="hold"/>
                                        <p:tgtEl>
                                          <p:spTgt spid="3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2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mediacall" nodeType="clickEffect" presetSubtype="0" presetID="1" grpId="2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000000" fill="hold"/>
                                        <p:tgtEl>
                                          <p:spTgt spid="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mediacall" nodeType="clickEffect" presetSubtype="0" presetID="1" grpId="2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000000" fill="hold"/>
                                        <p:tgtEl>
                                          <p:spTgt spid="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Class="mediacall" nodeType="clickEffect" presetSubtype="0" presetID="1" grpId="2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1008322" fill="hold"/>
                                        <p:tgtEl>
                                          <p:spTgt spid="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Class="mediacall" nodeType="clickEffect" presetSubtype="0" presetID="1" grpId="2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026666" fill="hold"/>
                                        <p:tgtEl>
                                          <p:spTgt spid="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Class="entr" nodeType="click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Class="mediacall" nodeType="clickEffect" presetSubtype="0" presetID="1" grpId="3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1000000" fill="hold"/>
                                        <p:tgtEl>
                                          <p:spTgt spid="3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Class="entr" nodeType="click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Class="mediacall" nodeType="clickEffect" presetSubtype="0" presetID="1" grpId="3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1000000" fill="hold"/>
                                        <p:tgtEl>
                                          <p:spTgt spid="3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Class="entr" nodeType="click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Class="mediacall" nodeType="clickEffect" presetSubtype="0" presetID="1" grpId="3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000000" fill="hold"/>
                                        <p:tgtEl>
                                          <p:spTgt spid="3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Class="entr" nodeType="clickEffect" presetSubtype="0" presetID="1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Class="mediacall" nodeType="clickEffect" presetSubtype="0" presetID="1" grpId="3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000000" fill="hold"/>
                                        <p:tgtEl>
                                          <p:spTgt spid="3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Class="entr" nodeType="clickEffect" presetSubtype="0" presetID="1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Class="mediacall" nodeType="clickEffect" presetSubtype="0" presetID="1" grpId="3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1000000" fill="hold"/>
                                        <p:tgtEl>
                                          <p:spTgt spid="3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Class="entr" nodeType="clickEffect" presetSubtype="0" presetID="1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Class="mediacall" nodeType="clickEffect" presetSubtype="0" presetID="1" grpId="4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031655" fill="hold"/>
                                        <p:tgtEl>
                                          <p:spTgt spid="3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Class="entr" nodeType="clickEffect" presetSubtype="0" presetID="1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Class="mediacall" nodeType="clickEffect" presetSubtype="0" presetID="1" grpId="4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0" dur="1000000" fill="hold"/>
                                        <p:tgtEl>
                                          <p:spTgt spid="3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71" fill="hold" display="0">
                  <p:stCondLst>
                    <p:cond delay="indefinite"/>
                  </p:stCondLst>
                </p:cTn>
                <p:tgtEl>
                  <p:spTgt spid="309"/>
                </p:tgtEl>
              </p:cMediaNode>
            </p:audio>
            <p:audio isNarration="0">
              <p:cMediaNode mute="0" showWhenStopped="0" numSld="1" vol="100000">
                <p:cTn id="172" fill="hold" display="0">
                  <p:stCondLst>
                    <p:cond delay="indefinite"/>
                  </p:stCondLst>
                </p:cTn>
                <p:tgtEl>
                  <p:spTgt spid="304"/>
                </p:tgtEl>
              </p:cMediaNode>
            </p:audio>
            <p:audio isNarration="0">
              <p:cMediaNode mute="0" showWhenStopped="0" numSld="1" vol="100000">
                <p:cTn id="173" fill="hold" display="0">
                  <p:stCondLst>
                    <p:cond delay="indefinite"/>
                  </p:stCondLst>
                </p:cTn>
                <p:tgtEl>
                  <p:spTgt spid="308"/>
                </p:tgtEl>
              </p:cMediaNode>
            </p:audio>
            <p:audio isNarration="0">
              <p:cMediaNode mute="0" showWhenStopped="0" numSld="1" vol="100000">
                <p:cTn id="174" fill="hold" display="0">
                  <p:stCondLst>
                    <p:cond delay="indefinite"/>
                  </p:stCondLst>
                </p:cTn>
                <p:tgtEl>
                  <p:spTgt spid="293"/>
                </p:tgtEl>
              </p:cMediaNode>
            </p:audio>
            <p:audio isNarration="0">
              <p:cMediaNode mute="0" showWhenStopped="0" numSld="1" vol="100000">
                <p:cTn id="175" fill="hold" display="0">
                  <p:stCondLst>
                    <p:cond delay="indefinite"/>
                  </p:stCondLst>
                </p:cTn>
                <p:tgtEl>
                  <p:spTgt spid="294"/>
                </p:tgtEl>
              </p:cMediaNode>
            </p:audio>
            <p:audio isNarration="0">
              <p:cMediaNode mute="0" showWhenStopped="0" numSld="1" vol="100000">
                <p:cTn id="176" fill="hold" display="0">
                  <p:stCondLst>
                    <p:cond delay="indefinite"/>
                  </p:stCondLst>
                </p:cTn>
                <p:tgtEl>
                  <p:spTgt spid="298"/>
                </p:tgtEl>
              </p:cMediaNode>
            </p:audio>
            <p:audio isNarration="0">
              <p:cMediaNode mute="0" showWhenStopped="0" numSld="1" vol="100000">
                <p:cTn id="177" fill="hold" display="0">
                  <p:stCondLst>
                    <p:cond delay="indefinite"/>
                  </p:stCondLst>
                </p:cTn>
                <p:tgtEl>
                  <p:spTgt spid="311"/>
                </p:tgtEl>
              </p:cMediaNode>
            </p:audio>
            <p:audio isNarration="0">
              <p:cMediaNode mute="0" showWhenStopped="0" numSld="1" vol="100000">
                <p:cTn id="178" fill="hold" display="0">
                  <p:stCondLst>
                    <p:cond delay="indefinite"/>
                  </p:stCondLst>
                </p:cTn>
                <p:tgtEl>
                  <p:spTgt spid="310"/>
                </p:tgtEl>
              </p:cMediaNode>
            </p:audio>
            <p:audio isNarration="0">
              <p:cMediaNode mute="0" showWhenStopped="0" numSld="1" vol="100000">
                <p:cTn id="179" fill="hold" display="0">
                  <p:stCondLst>
                    <p:cond delay="indefinite"/>
                  </p:stCondLst>
                </p:cTn>
                <p:tgtEl>
                  <p:spTgt spid="301"/>
                </p:tgtEl>
              </p:cMediaNode>
            </p:audio>
            <p:audio isNarration="0">
              <p:cMediaNode mute="0" showWhenStopped="0" numSld="1" vol="100000">
                <p:cTn id="180" fill="hold" display="0">
                  <p:stCondLst>
                    <p:cond delay="indefinite"/>
                  </p:stCondLst>
                </p:cTn>
                <p:tgtEl>
                  <p:spTgt spid="306"/>
                </p:tgtEl>
              </p:cMediaNode>
            </p:audio>
            <p:audio isNarration="0">
              <p:cMediaNode mute="0" showWhenStopped="0" numSld="1" vol="100000">
                <p:cTn id="181" fill="hold" display="0">
                  <p:stCondLst>
                    <p:cond delay="indefinite"/>
                  </p:stCondLst>
                </p:cTn>
                <p:tgtEl>
                  <p:spTgt spid="303"/>
                </p:tgtEl>
              </p:cMediaNode>
            </p:audio>
            <p:audio isNarration="0">
              <p:cMediaNode mute="0" showWhenStopped="0" numSld="1" vol="100000">
                <p:cTn id="182" fill="hold" display="0">
                  <p:stCondLst>
                    <p:cond delay="indefinite"/>
                  </p:stCondLst>
                </p:cTn>
                <p:tgtEl>
                  <p:spTgt spid="302"/>
                </p:tgtEl>
              </p:cMediaNode>
            </p:audio>
            <p:audio isNarration="0">
              <p:cMediaNode mute="0" showWhenStopped="0" numSld="1" vol="100000">
                <p:cTn id="183" fill="hold" display="0">
                  <p:stCondLst>
                    <p:cond delay="indefinite"/>
                  </p:stCondLst>
                </p:cTn>
                <p:tgtEl>
                  <p:spTgt spid="300"/>
                </p:tgtEl>
              </p:cMediaNode>
            </p:audio>
            <p:audio isNarration="0">
              <p:cMediaNode mute="0" showWhenStopped="0" numSld="1" vol="100000">
                <p:cTn id="184" fill="hold" display="0">
                  <p:stCondLst>
                    <p:cond delay="indefinite"/>
                  </p:stCondLst>
                </p:cTn>
                <p:tgtEl>
                  <p:spTgt spid="297"/>
                </p:tgtEl>
              </p:cMediaNode>
            </p:audio>
            <p:audio isNarration="0">
              <p:cMediaNode mute="0" showWhenStopped="0" numSld="1" vol="100000">
                <p:cTn id="185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audio>
            <p:audio isNarration="0">
              <p:cMediaNode mute="0" showWhenStopped="0" numSld="1" vol="100000">
                <p:cTn id="186" fill="hold" display="0">
                  <p:stCondLst>
                    <p:cond delay="indefinite"/>
                  </p:stCondLst>
                </p:cTn>
                <p:tgtEl>
                  <p:spTgt spid="307"/>
                </p:tgtEl>
              </p:cMediaNode>
            </p:audio>
            <p:audio isNarration="0">
              <p:cMediaNode mute="0" showWhenStopped="0" numSld="1" vol="100000">
                <p:cTn id="187" fill="hold" display="0">
                  <p:stCondLst>
                    <p:cond delay="indefinite"/>
                  </p:stCondLst>
                </p:cTn>
                <p:tgtEl>
                  <p:spTgt spid="299"/>
                </p:tgtEl>
              </p:cMediaNode>
            </p:audio>
            <p:audio isNarration="0">
              <p:cMediaNode mute="0" showWhenStopped="0" numSld="1" vol="100000">
                <p:cTn id="188" fill="hold" display="0">
                  <p:stCondLst>
                    <p:cond delay="indefinite"/>
                  </p:stCondLst>
                </p:cTn>
                <p:tgtEl>
                  <p:spTgt spid="296"/>
                </p:tgtEl>
              </p:cMediaNode>
            </p:audio>
            <p:audio isNarration="0">
              <p:cMediaNode mute="0" showWhenStopped="0" numSld="1" vol="100000">
                <p:cTn id="189" fill="hold" display="0">
                  <p:stCondLst>
                    <p:cond delay="indefinite"/>
                  </p:stCondLst>
                </p:cTn>
                <p:tgtEl>
                  <p:spTgt spid="312"/>
                </p:tgtEl>
              </p:cMediaNode>
            </p:audio>
            <p:audio isNarration="0">
              <p:cMediaNode mute="0" showWhenStopped="0" numSld="1" vol="100000">
                <p:cTn id="190" fill="hold" display="0">
                  <p:stCondLst>
                    <p:cond delay="indefinite"/>
                  </p:stCondLst>
                </p:cTn>
                <p:tgtEl>
                  <p:spTgt spid="313"/>
                </p:tgtEl>
              </p:cMediaNode>
            </p:audio>
            <p:audio isNarration="0">
              <p:cMediaNode mute="0" showWhenStopped="0" numSld="1" vol="100000">
                <p:cTn id="191" fill="hold" display="0">
                  <p:stCondLst>
                    <p:cond delay="indefinite"/>
                  </p:stCondLst>
                </p:cTn>
                <p:tgtEl>
                  <p:spTgt spid="305"/>
                </p:tgtEl>
              </p:cMediaNode>
            </p:audio>
          </p:childTnLst>
        </p:cTn>
      </p:par>
    </p:tnLst>
    <p:bldLst>
      <p:bldP build="whole" bldLvl="1" animBg="1" rev="0" advAuto="0" spid="292" grpId="41"/>
      <p:bldP build="whole" bldLvl="1" animBg="1" rev="0" advAuto="0" spid="256" grpId="17"/>
      <p:bldP build="whole" bldLvl="1" animBg="1" rev="0" advAuto="0" spid="235" grpId="3"/>
      <p:bldP build="whole" bldLvl="1" animBg="1" rev="0" advAuto="0" spid="247" grpId="11"/>
      <p:bldP build="whole" bldLvl="1" animBg="1" rev="0" advAuto="0" spid="253" grpId="15"/>
      <p:bldP build="whole" bldLvl="1" animBg="1" rev="0" advAuto="0" spid="259" grpId="19"/>
      <p:bldP build="whole" bldLvl="1" animBg="1" rev="0" advAuto="0" spid="265" grpId="23"/>
      <p:bldP build="whole" bldLvl="1" animBg="1" rev="0" advAuto="0" spid="271" grpId="27"/>
      <p:bldP build="whole" bldLvl="1" animBg="1" rev="0" advAuto="0" spid="232" grpId="1"/>
      <p:bldP build="whole" bldLvl="1" animBg="1" rev="0" advAuto="0" spid="277" grpId="31"/>
      <p:bldP build="whole" bldLvl="1" animBg="1" rev="0" advAuto="0" spid="289" grpId="39"/>
      <p:bldP build="whole" bldLvl="1" animBg="1" rev="0" advAuto="0" spid="250" grpId="13"/>
      <p:bldP build="whole" bldLvl="1" animBg="1" rev="0" advAuto="0" spid="280" grpId="33"/>
      <p:bldP build="whole" bldLvl="1" animBg="1" rev="0" advAuto="0" spid="283" grpId="35"/>
      <p:bldP build="whole" bldLvl="1" animBg="1" rev="0" advAuto="0" spid="241" grpId="7"/>
      <p:bldP build="whole" bldLvl="1" animBg="1" rev="0" advAuto="0" spid="268" grpId="25"/>
      <p:bldP build="whole" bldLvl="1" animBg="1" rev="0" advAuto="0" spid="286" grpId="37"/>
      <p:bldP build="whole" bldLvl="1" animBg="1" rev="0" advAuto="0" spid="244" grpId="9"/>
      <p:bldP build="whole" bldLvl="1" animBg="1" rev="0" advAuto="0" spid="274" grpId="29"/>
      <p:bldP build="whole" bldLvl="1" animBg="1" rev="0" advAuto="0" spid="238" grpId="5"/>
      <p:bldP build="whole" bldLvl="1" animBg="1" rev="0" advAuto="0" spid="262" grpId="2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群組"/>
          <p:cNvGrpSpPr/>
          <p:nvPr/>
        </p:nvGrpSpPr>
        <p:grpSpPr>
          <a:xfrm>
            <a:off x="4549132" y="3787138"/>
            <a:ext cx="1886573" cy="1553364"/>
            <a:chOff x="0" y="0"/>
            <a:chExt cx="1886571" cy="1553363"/>
          </a:xfrm>
        </p:grpSpPr>
        <p:pic>
          <p:nvPicPr>
            <p:cNvPr id="315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82269" cy="1553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6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46898" y="827220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0" name="群組"/>
          <p:cNvGrpSpPr/>
          <p:nvPr/>
        </p:nvGrpSpPr>
        <p:grpSpPr>
          <a:xfrm>
            <a:off x="4549132" y="6093823"/>
            <a:ext cx="1834389" cy="1553364"/>
            <a:chOff x="0" y="0"/>
            <a:chExt cx="1834388" cy="1553363"/>
          </a:xfrm>
        </p:grpSpPr>
        <p:pic>
          <p:nvPicPr>
            <p:cNvPr id="318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28741" y="783823"/>
              <a:ext cx="705648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9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82269" cy="1553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3" name="群組"/>
          <p:cNvGrpSpPr/>
          <p:nvPr/>
        </p:nvGrpSpPr>
        <p:grpSpPr>
          <a:xfrm>
            <a:off x="4549132" y="8236144"/>
            <a:ext cx="1747411" cy="1553364"/>
            <a:chOff x="0" y="0"/>
            <a:chExt cx="1747409" cy="1553363"/>
          </a:xfrm>
        </p:grpSpPr>
        <p:pic>
          <p:nvPicPr>
            <p:cNvPr id="32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02140" y="780751"/>
              <a:ext cx="545270" cy="726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2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82269" cy="1553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0" name="群組"/>
          <p:cNvGrpSpPr/>
          <p:nvPr/>
        </p:nvGrpSpPr>
        <p:grpSpPr>
          <a:xfrm>
            <a:off x="7571818" y="3762128"/>
            <a:ext cx="5017707" cy="1578374"/>
            <a:chOff x="0" y="0"/>
            <a:chExt cx="5017706" cy="1578372"/>
          </a:xfrm>
        </p:grpSpPr>
        <p:grpSp>
          <p:nvGrpSpPr>
            <p:cNvPr id="326" name="群組"/>
            <p:cNvGrpSpPr/>
            <p:nvPr/>
          </p:nvGrpSpPr>
          <p:grpSpPr>
            <a:xfrm>
              <a:off x="0" y="45576"/>
              <a:ext cx="1832153" cy="1532797"/>
              <a:chOff x="0" y="0"/>
              <a:chExt cx="1832152" cy="1532796"/>
            </a:xfrm>
          </p:grpSpPr>
          <p:pic>
            <p:nvPicPr>
              <p:cNvPr id="324" name="影像" descr="影像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986241" cy="15091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25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092479" y="806653"/>
                <a:ext cx="739674" cy="7261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29" name="群組"/>
            <p:cNvGrpSpPr/>
            <p:nvPr/>
          </p:nvGrpSpPr>
          <p:grpSpPr>
            <a:xfrm>
              <a:off x="2916499" y="0"/>
              <a:ext cx="2101208" cy="1578373"/>
              <a:chOff x="0" y="0"/>
              <a:chExt cx="2101206" cy="1578372"/>
            </a:xfrm>
          </p:grpSpPr>
          <p:pic>
            <p:nvPicPr>
              <p:cNvPr id="327" name="影像" descr="影像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474555" cy="15783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28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361533" y="852230"/>
                <a:ext cx="739674" cy="7261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33" name="群組"/>
          <p:cNvGrpSpPr/>
          <p:nvPr/>
        </p:nvGrpSpPr>
        <p:grpSpPr>
          <a:xfrm>
            <a:off x="14057858" y="3772075"/>
            <a:ext cx="1955348" cy="1568427"/>
            <a:chOff x="0" y="0"/>
            <a:chExt cx="1955347" cy="1568425"/>
          </a:xfrm>
        </p:grpSpPr>
        <p:pic>
          <p:nvPicPr>
            <p:cNvPr id="331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551455" cy="15649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2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15674" y="842283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6" name="群組"/>
          <p:cNvGrpSpPr/>
          <p:nvPr/>
        </p:nvGrpSpPr>
        <p:grpSpPr>
          <a:xfrm>
            <a:off x="17581367" y="3794245"/>
            <a:ext cx="1931697" cy="1546257"/>
            <a:chOff x="0" y="0"/>
            <a:chExt cx="1931696" cy="1546255"/>
          </a:xfrm>
        </p:grpSpPr>
        <p:pic>
          <p:nvPicPr>
            <p:cNvPr id="334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536067" cy="15360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5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92023" y="820113"/>
              <a:ext cx="739674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3" name="群組"/>
          <p:cNvGrpSpPr/>
          <p:nvPr/>
        </p:nvGrpSpPr>
        <p:grpSpPr>
          <a:xfrm>
            <a:off x="7571818" y="6068813"/>
            <a:ext cx="4965524" cy="1578374"/>
            <a:chOff x="0" y="0"/>
            <a:chExt cx="4965523" cy="1578372"/>
          </a:xfrm>
        </p:grpSpPr>
        <p:grpSp>
          <p:nvGrpSpPr>
            <p:cNvPr id="339" name="群組"/>
            <p:cNvGrpSpPr/>
            <p:nvPr/>
          </p:nvGrpSpPr>
          <p:grpSpPr>
            <a:xfrm>
              <a:off x="0" y="45576"/>
              <a:ext cx="1779969" cy="1509158"/>
              <a:chOff x="0" y="0"/>
              <a:chExt cx="1779968" cy="1509157"/>
            </a:xfrm>
          </p:grpSpPr>
          <p:pic>
            <p:nvPicPr>
              <p:cNvPr id="337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074322" y="675590"/>
                <a:ext cx="705647" cy="76954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8" name="影像" descr="影像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986241" cy="15091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42" name="群組"/>
            <p:cNvGrpSpPr/>
            <p:nvPr/>
          </p:nvGrpSpPr>
          <p:grpSpPr>
            <a:xfrm>
              <a:off x="2916499" y="0"/>
              <a:ext cx="2049025" cy="1578373"/>
              <a:chOff x="0" y="0"/>
              <a:chExt cx="2049023" cy="1578372"/>
            </a:xfrm>
          </p:grpSpPr>
          <p:pic>
            <p:nvPicPr>
              <p:cNvPr id="340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343377" y="721166"/>
                <a:ext cx="705647" cy="7695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41" name="影像" descr="影像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474555" cy="15783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46" name="群組"/>
          <p:cNvGrpSpPr/>
          <p:nvPr/>
        </p:nvGrpSpPr>
        <p:grpSpPr>
          <a:xfrm>
            <a:off x="14057858" y="6082282"/>
            <a:ext cx="1903164" cy="1564905"/>
            <a:chOff x="0" y="0"/>
            <a:chExt cx="1903163" cy="1564903"/>
          </a:xfrm>
        </p:grpSpPr>
        <p:pic>
          <p:nvPicPr>
            <p:cNvPr id="344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97517" y="711219"/>
              <a:ext cx="705647" cy="769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5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551455" cy="15649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9" name="群組"/>
          <p:cNvGrpSpPr/>
          <p:nvPr/>
        </p:nvGrpSpPr>
        <p:grpSpPr>
          <a:xfrm>
            <a:off x="17581367" y="6111110"/>
            <a:ext cx="1879515" cy="1536077"/>
            <a:chOff x="0" y="0"/>
            <a:chExt cx="1879514" cy="1536076"/>
          </a:xfrm>
        </p:grpSpPr>
        <p:pic>
          <p:nvPicPr>
            <p:cNvPr id="347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173867" y="689049"/>
              <a:ext cx="705648" cy="7695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536067" cy="15360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56" name="群組"/>
          <p:cNvGrpSpPr/>
          <p:nvPr/>
        </p:nvGrpSpPr>
        <p:grpSpPr>
          <a:xfrm>
            <a:off x="7571818" y="8211135"/>
            <a:ext cx="4878545" cy="1578373"/>
            <a:chOff x="0" y="0"/>
            <a:chExt cx="4878544" cy="1578372"/>
          </a:xfrm>
        </p:grpSpPr>
        <p:grpSp>
          <p:nvGrpSpPr>
            <p:cNvPr id="352" name="群組"/>
            <p:cNvGrpSpPr/>
            <p:nvPr/>
          </p:nvGrpSpPr>
          <p:grpSpPr>
            <a:xfrm>
              <a:off x="0" y="45576"/>
              <a:ext cx="1692990" cy="1509158"/>
              <a:chOff x="0" y="0"/>
              <a:chExt cx="1692989" cy="1509157"/>
            </a:xfrm>
          </p:grpSpPr>
          <p:pic>
            <p:nvPicPr>
              <p:cNvPr id="350" name="影像" descr="影像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147721" y="749215"/>
                <a:ext cx="545269" cy="7261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51" name="影像" descr="影像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986241" cy="15091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55" name="群組"/>
            <p:cNvGrpSpPr/>
            <p:nvPr/>
          </p:nvGrpSpPr>
          <p:grpSpPr>
            <a:xfrm>
              <a:off x="2916499" y="0"/>
              <a:ext cx="1962046" cy="1578373"/>
              <a:chOff x="0" y="0"/>
              <a:chExt cx="1962044" cy="1578372"/>
            </a:xfrm>
          </p:grpSpPr>
          <p:pic>
            <p:nvPicPr>
              <p:cNvPr id="353" name="影像" descr="影像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416776" y="794791"/>
                <a:ext cx="545269" cy="7261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54" name="影像" descr="影像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1474555" cy="15783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59" name="群組"/>
          <p:cNvGrpSpPr/>
          <p:nvPr/>
        </p:nvGrpSpPr>
        <p:grpSpPr>
          <a:xfrm>
            <a:off x="14057858" y="8224604"/>
            <a:ext cx="1816185" cy="1564904"/>
            <a:chOff x="0" y="0"/>
            <a:chExt cx="1816184" cy="1564903"/>
          </a:xfrm>
        </p:grpSpPr>
        <p:pic>
          <p:nvPicPr>
            <p:cNvPr id="357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70916" y="784845"/>
              <a:ext cx="545269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8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551455" cy="15649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62" name="群組"/>
          <p:cNvGrpSpPr/>
          <p:nvPr/>
        </p:nvGrpSpPr>
        <p:grpSpPr>
          <a:xfrm>
            <a:off x="17581367" y="8253431"/>
            <a:ext cx="1792536" cy="1536077"/>
            <a:chOff x="0" y="0"/>
            <a:chExt cx="1792535" cy="1536076"/>
          </a:xfrm>
        </p:grpSpPr>
        <p:pic>
          <p:nvPicPr>
            <p:cNvPr id="360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47266" y="762675"/>
              <a:ext cx="545270" cy="726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1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1536067" cy="15360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63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6119812" y="476249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6119812" y="7096125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9334499" y="476249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9334499" y="7096125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9334499" y="957262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5954373" y="476249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5954373" y="957262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9478623" y="476249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9478623" y="7096125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9478623" y="957262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5954373" y="7096125"/>
            <a:ext cx="571501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音訊錄製.m4a" descr="音訊錄製.m4a"/>
          <p:cNvPicPr>
            <a:picLocks noChangeAspect="0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6119812" y="957262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3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6666" fill="hold"/>
                                        <p:tgtEl>
                                          <p:spTgt spid="3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3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3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50000" fill="hold"/>
                                        <p:tgtEl>
                                          <p:spTgt spid="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81655" fill="hold"/>
                                        <p:tgtEl>
                                          <p:spTgt spid="3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3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91655" fill="hold"/>
                                        <p:tgtEl>
                                          <p:spTgt spid="3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3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3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mediacall" nodeType="clickEffect" presetSubtype="0" presetID="1" grpId="2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000000" fill="hold"/>
                                        <p:tgtEl>
                                          <p:spTgt spid="3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mediacall" nodeType="clickEffect" presetSubtype="0" presetID="1" grpId="2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000000" fill="hold"/>
                                        <p:tgtEl>
                                          <p:spTgt spid="3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99" fill="hold" display="0">
                  <p:stCondLst>
                    <p:cond delay="indefinite"/>
                  </p:stCondLst>
                </p:cTn>
                <p:tgtEl>
                  <p:spTgt spid="372"/>
                </p:tgtEl>
              </p:cMediaNode>
            </p:audio>
            <p:audio isNarration="0">
              <p:cMediaNode mute="0" showWhenStopped="0" numSld="1" vol="100000">
                <p:cTn id="100" fill="hold" display="0">
                  <p:stCondLst>
                    <p:cond delay="indefinite"/>
                  </p:stCondLst>
                </p:cTn>
                <p:tgtEl>
                  <p:spTgt spid="367"/>
                </p:tgtEl>
              </p:cMediaNode>
            </p:audio>
            <p:audio isNarration="0">
              <p:cMediaNode mute="0" showWhenStopped="0" numSld="1" vol="100000">
                <p:cTn id="101" fill="hold" display="0">
                  <p:stCondLst>
                    <p:cond delay="indefinite"/>
                  </p:stCondLst>
                </p:cTn>
                <p:tgtEl>
                  <p:spTgt spid="364"/>
                </p:tgtEl>
              </p:cMediaNode>
            </p:audio>
            <p:audio isNarration="0">
              <p:cMediaNode mute="0" showWhenStopped="0" numSld="1" vol="100000">
                <p:cTn id="102" fill="hold" display="0">
                  <p:stCondLst>
                    <p:cond delay="indefinite"/>
                  </p:stCondLst>
                </p:cTn>
                <p:tgtEl>
                  <p:spTgt spid="363"/>
                </p:tgtEl>
              </p:cMediaNode>
            </p:audio>
            <p:audio isNarration="0">
              <p:cMediaNode mute="0" showWhenStopped="0" numSld="1" vol="100000">
                <p:cTn id="103" fill="hold" display="0">
                  <p:stCondLst>
                    <p:cond delay="indefinite"/>
                  </p:stCondLst>
                </p:cTn>
                <p:tgtEl>
                  <p:spTgt spid="369"/>
                </p:tgtEl>
              </p:cMediaNode>
            </p:audio>
            <p:audio isNarration="0">
              <p:cMediaNode mute="0" showWhenStopped="0" numSld="1" vol="100000">
                <p:cTn id="104" fill="hold" display="0">
                  <p:stCondLst>
                    <p:cond delay="indefinite"/>
                  </p:stCondLst>
                </p:cTn>
                <p:tgtEl>
                  <p:spTgt spid="366"/>
                </p:tgtEl>
              </p:cMediaNode>
            </p:audio>
            <p:audio isNarration="0">
              <p:cMediaNode mute="0" showWhenStopped="0" numSld="1" vol="100000">
                <p:cTn id="105" fill="hold" display="0">
                  <p:stCondLst>
                    <p:cond delay="indefinite"/>
                  </p:stCondLst>
                </p:cTn>
                <p:tgtEl>
                  <p:spTgt spid="371"/>
                </p:tgtEl>
              </p:cMediaNode>
            </p:audio>
            <p:audio isNarration="0">
              <p:cMediaNode mute="0" showWhenStopped="0" numSld="1" vol="100000">
                <p:cTn id="106" fill="hold" display="0">
                  <p:stCondLst>
                    <p:cond delay="indefinite"/>
                  </p:stCondLst>
                </p:cTn>
                <p:tgtEl>
                  <p:spTgt spid="373"/>
                </p:tgtEl>
              </p:cMediaNode>
            </p:audio>
            <p:audio isNarration="0">
              <p:cMediaNode mute="0" showWhenStopped="0" numSld="1" vol="100000">
                <p:cTn id="107" fill="hold" display="0">
                  <p:stCondLst>
                    <p:cond delay="indefinite"/>
                  </p:stCondLst>
                </p:cTn>
                <p:tgtEl>
                  <p:spTgt spid="374"/>
                </p:tgtEl>
              </p:cMediaNode>
            </p:audio>
            <p:audio isNarration="0">
              <p:cMediaNode mute="0" showWhenStopped="0" numSld="1" vol="100000">
                <p:cTn id="108" fill="hold" display="0">
                  <p:stCondLst>
                    <p:cond delay="indefinite"/>
                  </p:stCondLst>
                </p:cTn>
                <p:tgtEl>
                  <p:spTgt spid="368"/>
                </p:tgtEl>
              </p:cMediaNode>
            </p:audio>
            <p:audio isNarration="0">
              <p:cMediaNode mute="0" showWhenStopped="0" numSld="1" vol="100000">
                <p:cTn id="109" fill="hold" display="0">
                  <p:stCondLst>
                    <p:cond delay="indefinite"/>
                  </p:stCondLst>
                </p:cTn>
                <p:tgtEl>
                  <p:spTgt spid="365"/>
                </p:tgtEl>
              </p:cMediaNode>
            </p:audio>
            <p:audio isNarration="0">
              <p:cMediaNode mute="0" showWhenStopped="0" numSld="1" vol="100000">
                <p:cTn id="110" fill="hold" display="0">
                  <p:stCondLst>
                    <p:cond delay="indefinite"/>
                  </p:stCondLst>
                </p:cTn>
                <p:tgtEl>
                  <p:spTgt spid="370"/>
                </p:tgtEl>
              </p:cMediaNode>
            </p:audio>
          </p:childTnLst>
        </p:cTn>
      </p:par>
    </p:tnLst>
    <p:bldLst>
      <p:bldP build="whole" bldLvl="1" animBg="1" rev="0" advAuto="0" spid="362" grpId="23"/>
      <p:bldP build="whole" bldLvl="1" animBg="1" rev="0" advAuto="0" spid="343" grpId="9"/>
      <p:bldP build="whole" bldLvl="1" animBg="1" rev="0" advAuto="0" spid="356" grpId="11"/>
      <p:bldP build="whole" bldLvl="1" animBg="1" rev="0" advAuto="0" spid="330" grpId="7"/>
      <p:bldP build="whole" bldLvl="1" animBg="1" rev="0" advAuto="0" spid="323" grpId="5"/>
      <p:bldP build="whole" bldLvl="1" animBg="1" rev="0" advAuto="0" spid="317" grpId="1"/>
      <p:bldP build="whole" bldLvl="1" animBg="1" rev="0" advAuto="0" spid="333" grpId="13"/>
      <p:bldP build="whole" bldLvl="1" animBg="1" rev="0" advAuto="0" spid="336" grpId="19"/>
      <p:bldP build="whole" bldLvl="1" animBg="1" rev="0" advAuto="0" spid="359" grpId="17"/>
      <p:bldP build="whole" bldLvl="1" animBg="1" rev="0" advAuto="0" spid="346" grpId="15"/>
      <p:bldP build="whole" bldLvl="1" animBg="1" rev="0" advAuto="0" spid="349" grpId="21"/>
      <p:bldP build="whole" bldLvl="1" animBg="1" rev="0" advAuto="0" spid="320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群組"/>
          <p:cNvGrpSpPr/>
          <p:nvPr/>
        </p:nvGrpSpPr>
        <p:grpSpPr>
          <a:xfrm>
            <a:off x="4649363" y="2040547"/>
            <a:ext cx="1928259" cy="1719086"/>
            <a:chOff x="0" y="0"/>
            <a:chExt cx="1928258" cy="1719084"/>
          </a:xfrm>
        </p:grpSpPr>
        <p:pic>
          <p:nvPicPr>
            <p:cNvPr id="376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33249" y="1013660"/>
              <a:ext cx="695010" cy="7054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79" name="群組"/>
            <p:cNvGrpSpPr/>
            <p:nvPr/>
          </p:nvGrpSpPr>
          <p:grpSpPr>
            <a:xfrm>
              <a:off x="0" y="0"/>
              <a:ext cx="1474319" cy="1653874"/>
              <a:chOff x="0" y="0"/>
              <a:chExt cx="1474318" cy="1653873"/>
            </a:xfrm>
          </p:grpSpPr>
          <p:pic>
            <p:nvPicPr>
              <p:cNvPr id="377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29576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78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267141"/>
                <a:ext cx="1162897" cy="13867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83" name="群組"/>
          <p:cNvGrpSpPr/>
          <p:nvPr/>
        </p:nvGrpSpPr>
        <p:grpSpPr>
          <a:xfrm>
            <a:off x="10512082" y="2535421"/>
            <a:ext cx="1855211" cy="1224212"/>
            <a:chOff x="0" y="0"/>
            <a:chExt cx="1855210" cy="1224211"/>
          </a:xfrm>
        </p:grpSpPr>
        <p:pic>
          <p:nvPicPr>
            <p:cNvPr id="38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14282" cy="11142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2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60202" y="518787"/>
              <a:ext cx="695009" cy="7054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86" name="群組"/>
          <p:cNvGrpSpPr/>
          <p:nvPr/>
        </p:nvGrpSpPr>
        <p:grpSpPr>
          <a:xfrm>
            <a:off x="14908646" y="4503221"/>
            <a:ext cx="1702970" cy="1319166"/>
            <a:chOff x="0" y="0"/>
            <a:chExt cx="1702969" cy="1319165"/>
          </a:xfrm>
        </p:grpSpPr>
        <p:pic>
          <p:nvPicPr>
            <p:cNvPr id="384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307048" cy="1308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5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12117" y="530415"/>
              <a:ext cx="590853" cy="7887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89" name="群組"/>
          <p:cNvGrpSpPr/>
          <p:nvPr/>
        </p:nvGrpSpPr>
        <p:grpSpPr>
          <a:xfrm>
            <a:off x="14949076" y="8210747"/>
            <a:ext cx="1846787" cy="1303840"/>
            <a:chOff x="0" y="0"/>
            <a:chExt cx="1846785" cy="1303838"/>
          </a:xfrm>
        </p:grpSpPr>
        <p:pic>
          <p:nvPicPr>
            <p:cNvPr id="387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226186" cy="13038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8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72239" y="676335"/>
              <a:ext cx="774547" cy="4933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94" name="群組"/>
          <p:cNvGrpSpPr/>
          <p:nvPr/>
        </p:nvGrpSpPr>
        <p:grpSpPr>
          <a:xfrm>
            <a:off x="18182662" y="4163063"/>
            <a:ext cx="1786516" cy="1659324"/>
            <a:chOff x="0" y="0"/>
            <a:chExt cx="1786515" cy="1659322"/>
          </a:xfrm>
        </p:grpSpPr>
        <p:grpSp>
          <p:nvGrpSpPr>
            <p:cNvPr id="392" name="群組"/>
            <p:cNvGrpSpPr/>
            <p:nvPr/>
          </p:nvGrpSpPr>
          <p:grpSpPr>
            <a:xfrm>
              <a:off x="0" y="0"/>
              <a:ext cx="1553168" cy="1614869"/>
              <a:chOff x="0" y="0"/>
              <a:chExt cx="1553167" cy="1614868"/>
            </a:xfrm>
          </p:grpSpPr>
          <p:pic>
            <p:nvPicPr>
              <p:cNvPr id="390" name="影像" descr="影像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306146"/>
                <a:ext cx="1307048" cy="13087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91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008425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393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195663" y="870573"/>
              <a:ext cx="590853" cy="7887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99" name="群組"/>
          <p:cNvGrpSpPr/>
          <p:nvPr/>
        </p:nvGrpSpPr>
        <p:grpSpPr>
          <a:xfrm>
            <a:off x="18267343" y="7902159"/>
            <a:ext cx="1886081" cy="1612428"/>
            <a:chOff x="0" y="0"/>
            <a:chExt cx="1886080" cy="1612426"/>
          </a:xfrm>
        </p:grpSpPr>
        <p:grpSp>
          <p:nvGrpSpPr>
            <p:cNvPr id="397" name="群組"/>
            <p:cNvGrpSpPr/>
            <p:nvPr/>
          </p:nvGrpSpPr>
          <p:grpSpPr>
            <a:xfrm>
              <a:off x="0" y="0"/>
              <a:ext cx="1383805" cy="1612427"/>
              <a:chOff x="0" y="0"/>
              <a:chExt cx="1383804" cy="1612426"/>
            </a:xfrm>
          </p:grpSpPr>
          <p:pic>
            <p:nvPicPr>
              <p:cNvPr id="395" name="影像" descr="影像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0" y="308588"/>
                <a:ext cx="1226186" cy="13038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96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839061" y="0"/>
                <a:ext cx="544744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398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111533" y="830629"/>
              <a:ext cx="774548" cy="4933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04" name="群組"/>
          <p:cNvGrpSpPr/>
          <p:nvPr/>
        </p:nvGrpSpPr>
        <p:grpSpPr>
          <a:xfrm>
            <a:off x="21421162" y="6306188"/>
            <a:ext cx="1905928" cy="1614869"/>
            <a:chOff x="0" y="0"/>
            <a:chExt cx="1905927" cy="1614868"/>
          </a:xfrm>
        </p:grpSpPr>
        <p:pic>
          <p:nvPicPr>
            <p:cNvPr id="400" name="影像" descr="影像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95361" y="1082540"/>
              <a:ext cx="710567" cy="4731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3" name="群組"/>
            <p:cNvGrpSpPr/>
            <p:nvPr/>
          </p:nvGrpSpPr>
          <p:grpSpPr>
            <a:xfrm>
              <a:off x="0" y="0"/>
              <a:ext cx="1553168" cy="1614869"/>
              <a:chOff x="0" y="0"/>
              <a:chExt cx="1553167" cy="1614868"/>
            </a:xfrm>
          </p:grpSpPr>
          <p:pic>
            <p:nvPicPr>
              <p:cNvPr id="401" name="影像" descr="影像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306146"/>
                <a:ext cx="1307048" cy="13087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2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008425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09" name="群組"/>
          <p:cNvGrpSpPr/>
          <p:nvPr/>
        </p:nvGrpSpPr>
        <p:grpSpPr>
          <a:xfrm>
            <a:off x="4573222" y="4143561"/>
            <a:ext cx="1911444" cy="1678826"/>
            <a:chOff x="0" y="0"/>
            <a:chExt cx="1911443" cy="1678825"/>
          </a:xfrm>
        </p:grpSpPr>
        <p:pic>
          <p:nvPicPr>
            <p:cNvPr id="405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320591" y="890075"/>
              <a:ext cx="590853" cy="7887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8" name="群組"/>
            <p:cNvGrpSpPr/>
            <p:nvPr/>
          </p:nvGrpSpPr>
          <p:grpSpPr>
            <a:xfrm>
              <a:off x="0" y="0"/>
              <a:ext cx="1474319" cy="1653874"/>
              <a:chOff x="0" y="0"/>
              <a:chExt cx="1474318" cy="1653873"/>
            </a:xfrm>
          </p:grpSpPr>
          <p:pic>
            <p:nvPicPr>
              <p:cNvPr id="406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29576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7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267141"/>
                <a:ext cx="1162897" cy="13867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12" name="群組"/>
          <p:cNvGrpSpPr/>
          <p:nvPr/>
        </p:nvGrpSpPr>
        <p:grpSpPr>
          <a:xfrm>
            <a:off x="10416832" y="4638433"/>
            <a:ext cx="1838397" cy="1183954"/>
            <a:chOff x="0" y="0"/>
            <a:chExt cx="1838395" cy="1183952"/>
          </a:xfrm>
        </p:grpSpPr>
        <p:pic>
          <p:nvPicPr>
            <p:cNvPr id="410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47544" y="395203"/>
              <a:ext cx="590852" cy="7887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14282" cy="11142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7" name="群組"/>
          <p:cNvGrpSpPr/>
          <p:nvPr/>
        </p:nvGrpSpPr>
        <p:grpSpPr>
          <a:xfrm>
            <a:off x="4573222" y="7860712"/>
            <a:ext cx="2095692" cy="1653875"/>
            <a:chOff x="0" y="0"/>
            <a:chExt cx="2095691" cy="1653873"/>
          </a:xfrm>
        </p:grpSpPr>
        <p:pic>
          <p:nvPicPr>
            <p:cNvPr id="413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321144" y="1160550"/>
              <a:ext cx="774548" cy="4933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6" name="群組"/>
            <p:cNvGrpSpPr/>
            <p:nvPr/>
          </p:nvGrpSpPr>
          <p:grpSpPr>
            <a:xfrm>
              <a:off x="0" y="0"/>
              <a:ext cx="1474319" cy="1653874"/>
              <a:chOff x="0" y="0"/>
              <a:chExt cx="1474318" cy="1653873"/>
            </a:xfrm>
          </p:grpSpPr>
          <p:pic>
            <p:nvPicPr>
              <p:cNvPr id="414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29576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15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267141"/>
                <a:ext cx="1162897" cy="13867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20" name="群組"/>
          <p:cNvGrpSpPr/>
          <p:nvPr/>
        </p:nvGrpSpPr>
        <p:grpSpPr>
          <a:xfrm>
            <a:off x="10416832" y="8355585"/>
            <a:ext cx="2022644" cy="1159002"/>
            <a:chOff x="0" y="0"/>
            <a:chExt cx="2022643" cy="1159000"/>
          </a:xfrm>
        </p:grpSpPr>
        <p:pic>
          <p:nvPicPr>
            <p:cNvPr id="418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48096" y="665677"/>
              <a:ext cx="774548" cy="4933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9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14282" cy="11142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25" name="群組"/>
          <p:cNvGrpSpPr/>
          <p:nvPr/>
        </p:nvGrpSpPr>
        <p:grpSpPr>
          <a:xfrm>
            <a:off x="4573222" y="10103843"/>
            <a:ext cx="2080542" cy="1653875"/>
            <a:chOff x="0" y="0"/>
            <a:chExt cx="2080541" cy="1653873"/>
          </a:xfrm>
        </p:grpSpPr>
        <p:pic>
          <p:nvPicPr>
            <p:cNvPr id="421" name="影像" descr="影像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36295" y="784752"/>
              <a:ext cx="744247" cy="7868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4" name="群組"/>
            <p:cNvGrpSpPr/>
            <p:nvPr/>
          </p:nvGrpSpPr>
          <p:grpSpPr>
            <a:xfrm>
              <a:off x="0" y="0"/>
              <a:ext cx="1474319" cy="1653874"/>
              <a:chOff x="0" y="0"/>
              <a:chExt cx="1474318" cy="1653873"/>
            </a:xfrm>
          </p:grpSpPr>
          <p:pic>
            <p:nvPicPr>
              <p:cNvPr id="422" name="影像" descr="影像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29576" y="0"/>
                <a:ext cx="544743" cy="4844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3" name="影像" descr="影像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267141"/>
                <a:ext cx="1162897" cy="13867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28" name="群組"/>
          <p:cNvGrpSpPr/>
          <p:nvPr/>
        </p:nvGrpSpPr>
        <p:grpSpPr>
          <a:xfrm>
            <a:off x="10416832" y="10598716"/>
            <a:ext cx="2007494" cy="1114283"/>
            <a:chOff x="0" y="0"/>
            <a:chExt cx="2007493" cy="1114281"/>
          </a:xfrm>
        </p:grpSpPr>
        <p:pic>
          <p:nvPicPr>
            <p:cNvPr id="426" name="影像" descr="影像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263246" y="289879"/>
              <a:ext cx="744248" cy="7868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7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14282" cy="11142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29" name="ヴァルキューレ"/>
          <p:cNvSpPr txBox="1"/>
          <p:nvPr/>
        </p:nvSpPr>
        <p:spPr>
          <a:xfrm>
            <a:off x="839351" y="3424237"/>
            <a:ext cx="38809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ヴ</a:t>
            </a:r>
            <a:r>
              <a:rPr baseline="-5999"/>
              <a:t>ァ</a:t>
            </a:r>
            <a:r>
              <a:t>ルキューレ</a:t>
            </a:r>
          </a:p>
        </p:txBody>
      </p:sp>
      <p:sp>
        <p:nvSpPr>
          <p:cNvPr id="430" name="ファン"/>
          <p:cNvSpPr txBox="1"/>
          <p:nvPr/>
        </p:nvSpPr>
        <p:spPr>
          <a:xfrm>
            <a:off x="9178412" y="3424237"/>
            <a:ext cx="16457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フ</a:t>
            </a:r>
            <a:r>
              <a:rPr baseline="-5999"/>
              <a:t>ァ</a:t>
            </a:r>
            <a:r>
              <a:t>ン</a:t>
            </a:r>
          </a:p>
        </p:txBody>
      </p:sp>
      <p:sp>
        <p:nvSpPr>
          <p:cNvPr id="431" name="フィギュア"/>
          <p:cNvSpPr txBox="1"/>
          <p:nvPr/>
        </p:nvSpPr>
        <p:spPr>
          <a:xfrm>
            <a:off x="8247078" y="5642474"/>
            <a:ext cx="2577043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フ</a:t>
            </a:r>
            <a:r>
              <a:rPr baseline="-5999"/>
              <a:t>ィ</a:t>
            </a:r>
            <a:r>
              <a:t>ギ</a:t>
            </a:r>
            <a:r>
              <a:rPr baseline="-5999"/>
              <a:t>ュ</a:t>
            </a:r>
            <a:r>
              <a:t>ア</a:t>
            </a:r>
          </a:p>
        </p:txBody>
      </p:sp>
      <p:sp>
        <p:nvSpPr>
          <p:cNvPr id="432" name="フォーク"/>
          <p:cNvSpPr txBox="1"/>
          <p:nvPr/>
        </p:nvSpPr>
        <p:spPr>
          <a:xfrm>
            <a:off x="8619612" y="11497433"/>
            <a:ext cx="22045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フ</a:t>
            </a:r>
            <a:r>
              <a:rPr baseline="-5999"/>
              <a:t>ォ</a:t>
            </a:r>
            <a:r>
              <a:t>ーク</a:t>
            </a:r>
          </a:p>
        </p:txBody>
      </p:sp>
      <p:sp>
        <p:nvSpPr>
          <p:cNvPr id="433" name="ティー"/>
          <p:cNvSpPr txBox="1"/>
          <p:nvPr/>
        </p:nvSpPr>
        <p:spPr>
          <a:xfrm>
            <a:off x="14044476" y="5642474"/>
            <a:ext cx="16457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テ</a:t>
            </a:r>
            <a:r>
              <a:rPr baseline="-5999"/>
              <a:t>ィ</a:t>
            </a:r>
            <a:r>
              <a:t>ー</a:t>
            </a:r>
          </a:p>
        </p:txBody>
      </p:sp>
      <p:sp>
        <p:nvSpPr>
          <p:cNvPr id="434" name="メロディ"/>
          <p:cNvSpPr txBox="1"/>
          <p:nvPr/>
        </p:nvSpPr>
        <p:spPr>
          <a:xfrm>
            <a:off x="17479431" y="5642474"/>
            <a:ext cx="2204510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メロデ</a:t>
            </a:r>
            <a:r>
              <a:rPr baseline="-5999"/>
              <a:t>ィ</a:t>
            </a:r>
          </a:p>
        </p:txBody>
      </p:sp>
      <p:sp>
        <p:nvSpPr>
          <p:cNvPr id="435" name="シェフ"/>
          <p:cNvSpPr txBox="1"/>
          <p:nvPr/>
        </p:nvSpPr>
        <p:spPr>
          <a:xfrm>
            <a:off x="14044476" y="9377361"/>
            <a:ext cx="16457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シ</a:t>
            </a:r>
            <a:r>
              <a:rPr baseline="-5999"/>
              <a:t>ェ</a:t>
            </a:r>
            <a:r>
              <a:t>フ</a:t>
            </a:r>
          </a:p>
        </p:txBody>
      </p:sp>
      <p:sp>
        <p:nvSpPr>
          <p:cNvPr id="436" name="ジェル"/>
          <p:cNvSpPr txBox="1"/>
          <p:nvPr/>
        </p:nvSpPr>
        <p:spPr>
          <a:xfrm>
            <a:off x="17758831" y="9377361"/>
            <a:ext cx="1645710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ジ</a:t>
            </a:r>
            <a:r>
              <a:rPr baseline="-5999"/>
              <a:t>ェ</a:t>
            </a:r>
            <a:r>
              <a:t>ル</a:t>
            </a:r>
          </a:p>
        </p:txBody>
      </p:sp>
      <p:sp>
        <p:nvSpPr>
          <p:cNvPr id="437" name="デュエル"/>
          <p:cNvSpPr txBox="1"/>
          <p:nvPr/>
        </p:nvSpPr>
        <p:spPr>
          <a:xfrm>
            <a:off x="20089160" y="7710486"/>
            <a:ext cx="2204510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デ</a:t>
            </a:r>
            <a:r>
              <a:rPr baseline="-5999"/>
              <a:t>ュ</a:t>
            </a:r>
            <a:r>
              <a:t>エル</a:t>
            </a:r>
          </a:p>
        </p:txBody>
      </p:sp>
      <p:sp>
        <p:nvSpPr>
          <p:cNvPr id="438" name="ヴェラ"/>
          <p:cNvSpPr txBox="1"/>
          <p:nvPr/>
        </p:nvSpPr>
        <p:spPr>
          <a:xfrm>
            <a:off x="3074551" y="9377361"/>
            <a:ext cx="16457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ヴ</a:t>
            </a:r>
            <a:r>
              <a:rPr baseline="-5999"/>
              <a:t>ェ</a:t>
            </a:r>
            <a:r>
              <a:t>ラ</a:t>
            </a:r>
          </a:p>
        </p:txBody>
      </p:sp>
      <p:sp>
        <p:nvSpPr>
          <p:cNvPr id="439" name="フェリー"/>
          <p:cNvSpPr txBox="1"/>
          <p:nvPr/>
        </p:nvSpPr>
        <p:spPr>
          <a:xfrm>
            <a:off x="8619612" y="9377361"/>
            <a:ext cx="22045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フ</a:t>
            </a:r>
            <a:r>
              <a:rPr baseline="-5999"/>
              <a:t>ェ</a:t>
            </a:r>
            <a:r>
              <a:t>リー</a:t>
            </a:r>
          </a:p>
        </p:txBody>
      </p:sp>
      <p:sp>
        <p:nvSpPr>
          <p:cNvPr id="440" name="ヴォッチ"/>
          <p:cNvSpPr txBox="1"/>
          <p:nvPr/>
        </p:nvSpPr>
        <p:spPr>
          <a:xfrm>
            <a:off x="2702017" y="11497433"/>
            <a:ext cx="2018243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ヴ</a:t>
            </a:r>
            <a:r>
              <a:rPr baseline="-5999"/>
              <a:t>ォッ</a:t>
            </a:r>
            <a:r>
              <a:t>チ</a:t>
            </a:r>
          </a:p>
        </p:txBody>
      </p:sp>
      <p:sp>
        <p:nvSpPr>
          <p:cNvPr id="441" name="ヴィ"/>
          <p:cNvSpPr txBox="1"/>
          <p:nvPr/>
        </p:nvSpPr>
        <p:spPr>
          <a:xfrm>
            <a:off x="3633351" y="5642474"/>
            <a:ext cx="1086909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/>
            <a:r>
              <a:t>ヴ</a:t>
            </a:r>
            <a:r>
              <a:rPr baseline="-5999"/>
              <a:t>ィ</a:t>
            </a:r>
          </a:p>
        </p:txBody>
      </p:sp>
      <p:pic>
        <p:nvPicPr>
          <p:cNvPr id="44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6540500" y="3071812"/>
            <a:ext cx="571500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6540500" y="5667374"/>
            <a:ext cx="571500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6540500" y="9429749"/>
            <a:ext cx="571500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6540500" y="11644311"/>
            <a:ext cx="571500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87249" y="307181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87249" y="566737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87249" y="942974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6168685" y="566737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9835810" y="566737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6168685" y="942974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音訊錄製.m4a" descr="音訊錄製.m4a"/>
          <p:cNvPicPr>
            <a:picLocks noChangeAspect="0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287249" y="1164431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音訊錄製.m4a" descr="音訊錄製.m4a"/>
          <p:cNvPicPr>
            <a:picLocks noChangeAspect="0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9835810" y="942974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音訊錄製.m4a" descr="音訊錄製.m4a"/>
          <p:cNvPicPr>
            <a:picLocks noChangeAspect="0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288498" y="809624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1655" fill="hold"/>
                                        <p:tgtEl>
                                          <p:spTgt spid="4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4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34988" fill="hold"/>
                                        <p:tgtEl>
                                          <p:spTgt spid="4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4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26666" fill="hold"/>
                                        <p:tgtEl>
                                          <p:spTgt spid="4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0000" fill="hold"/>
                                        <p:tgtEl>
                                          <p:spTgt spid="4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11655" fill="hold"/>
                                        <p:tgtEl>
                                          <p:spTgt spid="4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4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mediacall" nodeType="clickEffect" presetSubtype="0" presetID="1" grpId="2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051655" fill="hold"/>
                                        <p:tgtEl>
                                          <p:spTgt spid="4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mediacall" nodeType="clickEffect" presetSubtype="0" presetID="1" grpId="2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000000" fill="hold"/>
                                        <p:tgtEl>
                                          <p:spTgt spid="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Class="mediacall" nodeType="clickEffect" presetSubtype="0" presetID="1" grpId="2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1053333" fill="hold"/>
                                        <p:tgtEl>
                                          <p:spTgt spid="4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Class="entr" nodeType="click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Class="entr" nodeType="click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Class="entr" nodeType="click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Class="entr" nodeType="click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Class="entr" nodeType="click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Class="entr" nodeType="click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Class="entr" nodeType="click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Class="entr" nodeType="clickEffect" presetSubtype="0" presetID="1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Class="entr" nodeType="clickEffect" presetSubtype="0" presetID="1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Class="entr" nodeType="clickEffect" presetSubtype="0" presetID="1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Class="entr" nodeType="clickEffect" presetSubtype="0" presetID="1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Class="entr" nodeType="clickEffect" presetSubtype="0" presetID="1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59" fill="hold" display="0">
                  <p:stCondLst>
                    <p:cond delay="indefinite"/>
                  </p:stCondLst>
                </p:cTn>
                <p:tgtEl>
                  <p:spTgt spid="447"/>
                </p:tgtEl>
              </p:cMediaNode>
            </p:audio>
            <p:audio isNarration="0">
              <p:cMediaNode mute="0" showWhenStopped="0" numSld="1" vol="100000">
                <p:cTn id="160" fill="hold" display="0">
                  <p:stCondLst>
                    <p:cond delay="indefinite"/>
                  </p:stCondLst>
                </p:cTn>
                <p:tgtEl>
                  <p:spTgt spid="450"/>
                </p:tgtEl>
              </p:cMediaNode>
            </p:audio>
            <p:audio isNarration="0">
              <p:cMediaNode mute="0" showWhenStopped="0" numSld="1" vol="100000">
                <p:cTn id="161" fill="hold" display="0">
                  <p:stCondLst>
                    <p:cond delay="indefinite"/>
                  </p:stCondLst>
                </p:cTn>
                <p:tgtEl>
                  <p:spTgt spid="452"/>
                </p:tgtEl>
              </p:cMediaNode>
            </p:audio>
            <p:audio isNarration="0">
              <p:cMediaNode mute="0" showWhenStopped="0" numSld="1" vol="100000">
                <p:cTn id="162" fill="hold" display="0">
                  <p:stCondLst>
                    <p:cond delay="indefinite"/>
                  </p:stCondLst>
                </p:cTn>
                <p:tgtEl>
                  <p:spTgt spid="451"/>
                </p:tgtEl>
              </p:cMediaNode>
            </p:audio>
            <p:audio isNarration="0">
              <p:cMediaNode mute="0" showWhenStopped="0" numSld="1" vol="100000">
                <p:cTn id="163" fill="hold" display="0">
                  <p:stCondLst>
                    <p:cond delay="indefinite"/>
                  </p:stCondLst>
                </p:cTn>
                <p:tgtEl>
                  <p:spTgt spid="446"/>
                </p:tgtEl>
              </p:cMediaNode>
            </p:audio>
            <p:audio isNarration="0">
              <p:cMediaNode mute="0" showWhenStopped="0" numSld="1" vol="100000">
                <p:cTn id="164" fill="hold" display="0">
                  <p:stCondLst>
                    <p:cond delay="indefinite"/>
                  </p:stCondLst>
                </p:cTn>
                <p:tgtEl>
                  <p:spTgt spid="449"/>
                </p:tgtEl>
              </p:cMediaNode>
            </p:audio>
            <p:audio isNarration="0">
              <p:cMediaNode mute="0" showWhenStopped="0" numSld="1" vol="100000">
                <p:cTn id="165" fill="hold" display="0">
                  <p:stCondLst>
                    <p:cond delay="indefinite"/>
                  </p:stCondLst>
                </p:cTn>
                <p:tgtEl>
                  <p:spTgt spid="445"/>
                </p:tgtEl>
              </p:cMediaNode>
            </p:audio>
            <p:audio isNarration="0">
              <p:cMediaNode mute="0" showWhenStopped="0" numSld="1" vol="100000">
                <p:cTn id="166" fill="hold" display="0">
                  <p:stCondLst>
                    <p:cond delay="indefinite"/>
                  </p:stCondLst>
                </p:cTn>
                <p:tgtEl>
                  <p:spTgt spid="454"/>
                </p:tgtEl>
              </p:cMediaNode>
            </p:audio>
            <p:audio isNarration="0">
              <p:cMediaNode mute="0" showWhenStopped="0" numSld="1" vol="100000">
                <p:cTn id="167" fill="hold" display="0">
                  <p:stCondLst>
                    <p:cond delay="indefinite"/>
                  </p:stCondLst>
                </p:cTn>
                <p:tgtEl>
                  <p:spTgt spid="444"/>
                </p:tgtEl>
              </p:cMediaNode>
            </p:audio>
            <p:audio isNarration="0">
              <p:cMediaNode mute="0" showWhenStopped="0" numSld="1" vol="100000">
                <p:cTn id="168" fill="hold" display="0">
                  <p:stCondLst>
                    <p:cond delay="indefinite"/>
                  </p:stCondLst>
                </p:cTn>
                <p:tgtEl>
                  <p:spTgt spid="443"/>
                </p:tgtEl>
              </p:cMediaNode>
            </p:audio>
            <p:audio isNarration="0">
              <p:cMediaNode mute="0" showWhenStopped="0" numSld="1" vol="100000">
                <p:cTn id="169" fill="hold" display="0">
                  <p:stCondLst>
                    <p:cond delay="indefinite"/>
                  </p:stCondLst>
                </p:cTn>
                <p:tgtEl>
                  <p:spTgt spid="442"/>
                </p:tgtEl>
              </p:cMediaNode>
            </p:audio>
            <p:audio isNarration="0">
              <p:cMediaNode mute="0" showWhenStopped="0" numSld="1" vol="100000">
                <p:cTn id="170" fill="hold" display="0">
                  <p:stCondLst>
                    <p:cond delay="indefinite"/>
                  </p:stCondLst>
                </p:cTn>
                <p:tgtEl>
                  <p:spTgt spid="448"/>
                </p:tgtEl>
              </p:cMediaNode>
            </p:audio>
            <p:audio isNarration="0">
              <p:cMediaNode mute="0" showWhenStopped="0" numSld="1" vol="100000">
                <p:cTn id="171" fill="hold" display="0">
                  <p:stCondLst>
                    <p:cond delay="indefinite"/>
                  </p:stCondLst>
                </p:cTn>
                <p:tgtEl>
                  <p:spTgt spid="453"/>
                </p:tgtEl>
              </p:cMediaNode>
            </p:audio>
          </p:childTnLst>
        </p:cTn>
      </p:par>
    </p:tnLst>
    <p:bldLst>
      <p:bldP build="whole" bldLvl="1" animBg="1" rev="0" advAuto="0" spid="431" grpId="32"/>
      <p:bldP build="whole" bldLvl="1" animBg="1" rev="0" advAuto="0" spid="383" grpId="9"/>
      <p:bldP build="whole" bldLvl="1" animBg="1" rev="0" advAuto="0" spid="380" grpId="1"/>
      <p:bldP build="whole" bldLvl="1" animBg="1" rev="0" advAuto="0" spid="412" grpId="11"/>
      <p:bldP build="whole" bldLvl="1" animBg="1" rev="0" advAuto="0" spid="425" grpId="7"/>
      <p:bldP build="whole" bldLvl="1" animBg="1" rev="0" advAuto="0" spid="399" grpId="23"/>
      <p:bldP build="whole" bldLvl="1" animBg="1" rev="0" advAuto="0" spid="440" grpId="30"/>
      <p:bldP build="whole" bldLvl="1" animBg="1" rev="0" advAuto="0" spid="432" grpId="34"/>
      <p:bldP build="whole" bldLvl="1" animBg="1" rev="0" advAuto="0" spid="435" grpId="36"/>
      <p:bldP build="whole" bldLvl="1" animBg="1" rev="0" advAuto="0" spid="394" grpId="19"/>
      <p:bldP build="whole" bldLvl="1" animBg="1" rev="0" advAuto="0" spid="404" grpId="25"/>
      <p:bldP build="whole" bldLvl="1" animBg="1" rev="0" advAuto="0" spid="409" grpId="3"/>
      <p:bldP build="whole" bldLvl="1" animBg="1" rev="0" advAuto="0" spid="436" grpId="38"/>
      <p:bldP build="whole" bldLvl="1" animBg="1" rev="0" advAuto="0" spid="434" grpId="37"/>
      <p:bldP build="whole" bldLvl="1" animBg="1" rev="0" advAuto="0" spid="389" grpId="21"/>
      <p:bldP build="whole" bldLvl="1" animBg="1" rev="0" advAuto="0" spid="429" grpId="27"/>
      <p:bldP build="whole" bldLvl="1" animBg="1" rev="0" advAuto="0" spid="438" grpId="29"/>
      <p:bldP build="whole" bldLvl="1" animBg="1" rev="0" advAuto="0" spid="420" grpId="13"/>
      <p:bldP build="whole" bldLvl="1" animBg="1" rev="0" advAuto="0" spid="430" grpId="31"/>
      <p:bldP build="whole" bldLvl="1" animBg="1" rev="0" advAuto="0" spid="428" grpId="15"/>
      <p:bldP build="whole" bldLvl="1" animBg="1" rev="0" advAuto="0" spid="437" grpId="39"/>
      <p:bldP build="whole" bldLvl="1" animBg="1" rev="0" advAuto="0" spid="439" grpId="33"/>
      <p:bldP build="whole" bldLvl="1" animBg="1" rev="0" advAuto="0" spid="433" grpId="35"/>
      <p:bldP build="whole" bldLvl="1" animBg="1" rev="0" advAuto="0" spid="417" grpId="5"/>
      <p:bldP build="whole" bldLvl="1" animBg="1" rev="0" advAuto="0" spid="441" grpId="28"/>
      <p:bldP build="whole" bldLvl="1" animBg="1" rev="0" advAuto="0" spid="386" grpId="1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しゃし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し</a:t>
            </a:r>
            <a:r>
              <a:rPr baseline="-5999"/>
              <a:t>ゃ</a:t>
            </a:r>
            <a:r>
              <a:t>しん</a:t>
            </a:r>
          </a:p>
        </p:txBody>
      </p:sp>
      <p:sp>
        <p:nvSpPr>
          <p:cNvPr id="457" name="ちゃいろ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いろ</a:t>
            </a:r>
          </a:p>
        </p:txBody>
      </p:sp>
      <p:sp>
        <p:nvSpPr>
          <p:cNvPr id="458" name="かいしゃ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かいし</a:t>
            </a:r>
            <a:r>
              <a:rPr baseline="-5999"/>
              <a:t>ゃ</a:t>
            </a:r>
          </a:p>
        </p:txBody>
      </p:sp>
      <p:sp>
        <p:nvSpPr>
          <p:cNvPr id="459" name="しゅくだい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ゅ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くだい</a:t>
            </a:r>
          </a:p>
        </p:txBody>
      </p:sp>
      <p:sp>
        <p:nvSpPr>
          <p:cNvPr id="460" name="びじゅつかん"/>
          <p:cNvSpPr txBox="1"/>
          <p:nvPr/>
        </p:nvSpPr>
        <p:spPr>
          <a:xfrm>
            <a:off x="9649313" y="12003484"/>
            <a:ext cx="580867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びじ</a:t>
            </a:r>
            <a:r>
              <a:rPr baseline="-5999"/>
              <a:t>ゅ</a:t>
            </a:r>
            <a:r>
              <a:t>つかん</a:t>
            </a:r>
          </a:p>
        </p:txBody>
      </p:sp>
      <p:sp>
        <p:nvSpPr>
          <p:cNvPr id="461" name="りょこう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り</a:t>
            </a:r>
            <a:r>
              <a:rPr baseline="-5999"/>
              <a:t>ょ</a:t>
            </a:r>
            <a:r>
              <a:t>こう</a:t>
            </a:r>
          </a:p>
        </p:txBody>
      </p:sp>
      <p:sp>
        <p:nvSpPr>
          <p:cNvPr id="462" name="矩形"/>
          <p:cNvSpPr/>
          <p:nvPr/>
        </p:nvSpPr>
        <p:spPr>
          <a:xfrm>
            <a:off x="4390878" y="3338553"/>
            <a:ext cx="4555194" cy="2884577"/>
          </a:xfrm>
          <a:prstGeom prst="rect">
            <a:avLst/>
          </a:prstGeom>
          <a:solidFill>
            <a:schemeClr val="accent3">
              <a:hueOff val="-189056"/>
              <a:satOff val="-13835"/>
              <a:lumOff val="-1975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5F8EB"/>
                </a:solidFill>
              </a:defRPr>
            </a:pPr>
          </a:p>
        </p:txBody>
      </p:sp>
      <p:pic>
        <p:nvPicPr>
          <p:cNvPr id="463" name="photo_omoide.png" descr="photo_omoid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03508" y="2059259"/>
            <a:ext cx="5456808" cy="5443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116599" y="2114932"/>
            <a:ext cx="4078841" cy="5331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465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37491" y="7312562"/>
            <a:ext cx="4261968" cy="4558255"/>
          </a:xfrm>
          <a:prstGeom prst="rect">
            <a:avLst/>
          </a:prstGeom>
          <a:ln w="12700">
            <a:miter lim="400000"/>
          </a:ln>
        </p:spPr>
      </p:pic>
      <p:pic>
        <p:nvPicPr>
          <p:cNvPr id="466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889673" y="7581277"/>
            <a:ext cx="5327951" cy="4661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family_airplane_travel.png" descr="family_airplane_trave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638859" y="7581277"/>
            <a:ext cx="5034321" cy="4556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133467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27280" y="5988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728031" y="5988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181092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679655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966154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6666" fill="hold"/>
                                        <p:tgtEl>
                                          <p:spTgt spid="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98321" fill="hold"/>
                                        <p:tgtEl>
                                          <p:spTgt spid="4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48322" fill="hold"/>
                                        <p:tgtEl>
                                          <p:spTgt spid="4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74988" fill="hold"/>
                                        <p:tgtEl>
                                          <p:spTgt spid="4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13333" fill="hold"/>
                                        <p:tgtEl>
                                          <p:spTgt spid="4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79999" fill="hold"/>
                                        <p:tgtEl>
                                          <p:spTgt spid="4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46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47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46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471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473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470"/>
                </p:tgtEl>
              </p:cMediaNode>
            </p:audio>
          </p:childTnLst>
        </p:cTn>
      </p:par>
    </p:tnLst>
    <p:bldLst>
      <p:bldP build="whole" bldLvl="1" animBg="1" rev="0" advAuto="0" spid="456" grpId="3"/>
      <p:bldP build="whole" bldLvl="1" animBg="1" rev="0" advAuto="0" spid="457" grpId="1"/>
      <p:bldP build="whole" bldLvl="1" animBg="1" rev="0" advAuto="0" spid="459" grpId="7"/>
      <p:bldP build="whole" bldLvl="1" animBg="1" rev="0" advAuto="0" spid="461" grpId="11"/>
      <p:bldP build="whole" bldLvl="1" animBg="1" rev="0" advAuto="0" spid="460" grpId="9"/>
      <p:bldP build="whole" bldLvl="1" animBg="1" rev="0" advAuto="0" spid="458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きょね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き</a:t>
            </a:r>
            <a:r>
              <a:rPr baseline="-5999"/>
              <a:t>ょ</a:t>
            </a:r>
            <a:r>
              <a:t>ねん</a:t>
            </a:r>
          </a:p>
        </p:txBody>
      </p:sp>
      <p:sp>
        <p:nvSpPr>
          <p:cNvPr id="476" name="ちきゅう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ちき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ゅ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sp>
        <p:nvSpPr>
          <p:cNvPr id="477" name="としょかん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とし</a:t>
            </a:r>
            <a:r>
              <a:rPr baseline="-5999"/>
              <a:t>ょ</a:t>
            </a:r>
            <a:r>
              <a:t>かん</a:t>
            </a:r>
          </a:p>
        </p:txBody>
      </p:sp>
      <p:sp>
        <p:nvSpPr>
          <p:cNvPr id="478" name="しょくじ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し</a:t>
            </a:r>
            <a:r>
              <a:rPr baseline="-5999"/>
              <a:t>ょ</a:t>
            </a:r>
            <a:r>
              <a:t>くじ</a:t>
            </a:r>
          </a:p>
        </p:txBody>
      </p:sp>
      <p:sp>
        <p:nvSpPr>
          <p:cNvPr id="479" name="きょうしつ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き</a:t>
            </a:r>
            <a:r>
              <a:rPr baseline="-5999"/>
              <a:t>ょ</a:t>
            </a:r>
            <a:r>
              <a:t>うしつ</a:t>
            </a:r>
          </a:p>
        </p:txBody>
      </p:sp>
      <p:sp>
        <p:nvSpPr>
          <p:cNvPr id="480" name="ひゃく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ひ</a:t>
            </a:r>
            <a:r>
              <a:rPr baseline="-5999"/>
              <a:t>ゃ</a:t>
            </a:r>
            <a:r>
              <a:t>く</a:t>
            </a:r>
          </a:p>
        </p:txBody>
      </p:sp>
      <p:pic>
        <p:nvPicPr>
          <p:cNvPr id="48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03490" y="2139698"/>
            <a:ext cx="5129970" cy="5040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91035" y="2186084"/>
            <a:ext cx="5129970" cy="4463074"/>
          </a:xfrm>
          <a:prstGeom prst="rect">
            <a:avLst/>
          </a:prstGeom>
          <a:ln w="12700">
            <a:miter lim="400000"/>
          </a:ln>
        </p:spPr>
      </p:pic>
      <p:pic>
        <p:nvPicPr>
          <p:cNvPr id="48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31994" y="7562083"/>
            <a:ext cx="4472961" cy="4059212"/>
          </a:xfrm>
          <a:prstGeom prst="rect">
            <a:avLst/>
          </a:prstGeom>
          <a:ln w="12700">
            <a:miter lim="400000"/>
          </a:ln>
        </p:spPr>
      </p:pic>
      <p:pic>
        <p:nvPicPr>
          <p:cNvPr id="48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682650" y="7071591"/>
            <a:ext cx="5741995" cy="5040196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100"/>
          <p:cNvSpPr txBox="1"/>
          <p:nvPr/>
        </p:nvSpPr>
        <p:spPr>
          <a:xfrm>
            <a:off x="16202341" y="8567752"/>
            <a:ext cx="4373524" cy="2047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5000">
                <a:solidFill>
                  <a:schemeClr val="accent5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100</a:t>
            </a:r>
          </a:p>
        </p:txBody>
      </p:sp>
      <p:sp>
        <p:nvSpPr>
          <p:cNvPr id="486" name="上年"/>
          <p:cNvSpPr txBox="1"/>
          <p:nvPr/>
        </p:nvSpPr>
        <p:spPr>
          <a:xfrm>
            <a:off x="10225485" y="3393684"/>
            <a:ext cx="4373524" cy="2047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5000">
                <a:solidFill>
                  <a:schemeClr val="accent6">
                    <a:hueOff val="184660"/>
                    <a:satOff val="3657"/>
                    <a:lumOff val="-1565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上年</a:t>
            </a:r>
          </a:p>
        </p:txBody>
      </p:sp>
      <p:pic>
        <p:nvPicPr>
          <p:cNvPr id="487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20443029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9060655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4418468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917780" y="11775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1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4751843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20466842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76666" fill="hold"/>
                                        <p:tgtEl>
                                          <p:spTgt spid="4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31655" fill="hold"/>
                                        <p:tgtEl>
                                          <p:spTgt spid="4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3333" fill="hold"/>
                                        <p:tgtEl>
                                          <p:spTgt spid="4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99999" fill="hold"/>
                                        <p:tgtEl>
                                          <p:spTgt spid="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28322" fill="hold"/>
                                        <p:tgtEl>
                                          <p:spTgt spid="4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29999" fill="hold"/>
                                        <p:tgtEl>
                                          <p:spTgt spid="4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48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49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48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491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48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490"/>
                </p:tgtEl>
              </p:cMediaNode>
            </p:audio>
          </p:childTnLst>
        </p:cTn>
      </p:par>
    </p:tnLst>
    <p:bldLst>
      <p:bldP build="whole" bldLvl="1" animBg="1" rev="0" advAuto="0" spid="476" grpId="1"/>
      <p:bldP build="whole" bldLvl="1" animBg="1" rev="0" advAuto="0" spid="475" grpId="3"/>
      <p:bldP build="whole" bldLvl="1" animBg="1" rev="0" advAuto="0" spid="478" grpId="7"/>
      <p:bldP build="whole" bldLvl="1" animBg="1" rev="0" advAuto="0" spid="480" grpId="11"/>
      <p:bldP build="whole" bldLvl="1" animBg="1" rev="0" advAuto="0" spid="479" grpId="9"/>
      <p:bldP build="whole" bldLvl="1" animBg="1" rev="0" advAuto="0" spid="477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ゆうき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ゆうき</a:t>
            </a:r>
          </a:p>
        </p:txBody>
      </p:sp>
      <p:sp>
        <p:nvSpPr>
          <p:cNvPr id="495" name="こうこう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こうこう</a:t>
            </a:r>
          </a:p>
        </p:txBody>
      </p:sp>
      <p:sp>
        <p:nvSpPr>
          <p:cNvPr id="496" name="にちようび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にちようび</a:t>
            </a:r>
          </a:p>
        </p:txBody>
      </p:sp>
      <p:sp>
        <p:nvSpPr>
          <p:cNvPr id="497" name="ぶんぽう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ぶんぽう</a:t>
            </a:r>
          </a:p>
        </p:txBody>
      </p:sp>
      <p:sp>
        <p:nvSpPr>
          <p:cNvPr id="498" name="せんせい"/>
          <p:cNvSpPr txBox="1"/>
          <p:nvPr/>
        </p:nvSpPr>
        <p:spPr>
          <a:xfrm>
            <a:off x="9649313" y="12003484"/>
            <a:ext cx="580867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せんせい</a:t>
            </a:r>
          </a:p>
        </p:txBody>
      </p:sp>
      <p:sp>
        <p:nvSpPr>
          <p:cNvPr id="499" name="れいぞうこ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れいぞうこ</a:t>
            </a:r>
          </a:p>
        </p:txBody>
      </p:sp>
      <p:pic>
        <p:nvPicPr>
          <p:cNvPr id="500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10060" y="6982137"/>
            <a:ext cx="3257521" cy="4790471"/>
          </a:xfrm>
          <a:prstGeom prst="rect">
            <a:avLst/>
          </a:prstGeom>
          <a:ln w="12700">
            <a:miter lim="400000"/>
          </a:ln>
        </p:spPr>
      </p:pic>
      <p:sp>
        <p:nvSpPr>
          <p:cNvPr id="501" name="先生"/>
          <p:cNvSpPr txBox="1"/>
          <p:nvPr/>
        </p:nvSpPr>
        <p:spPr>
          <a:xfrm>
            <a:off x="8829968" y="7252110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2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先生</a:t>
            </a:r>
          </a:p>
        </p:txBody>
      </p:sp>
      <p:sp>
        <p:nvSpPr>
          <p:cNvPr id="502" name="文法"/>
          <p:cNvSpPr txBox="1"/>
          <p:nvPr/>
        </p:nvSpPr>
        <p:spPr>
          <a:xfrm>
            <a:off x="2944795" y="7252110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1">
                    <a:hueOff val="40199"/>
                    <a:satOff val="4101"/>
                    <a:lumOff val="-20642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文法</a:t>
            </a:r>
          </a:p>
        </p:txBody>
      </p:sp>
      <p:sp>
        <p:nvSpPr>
          <p:cNvPr id="503" name="日曜日"/>
          <p:cNvSpPr txBox="1"/>
          <p:nvPr/>
        </p:nvSpPr>
        <p:spPr>
          <a:xfrm>
            <a:off x="14715142" y="174707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6">
                    <a:hueOff val="184660"/>
                    <a:satOff val="3657"/>
                    <a:lumOff val="-1565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日曜日</a:t>
            </a:r>
          </a:p>
        </p:txBody>
      </p:sp>
      <p:sp>
        <p:nvSpPr>
          <p:cNvPr id="504" name="勇気"/>
          <p:cNvSpPr txBox="1"/>
          <p:nvPr/>
        </p:nvSpPr>
        <p:spPr>
          <a:xfrm>
            <a:off x="8829968" y="174707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1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勇気</a:t>
            </a:r>
          </a:p>
        </p:txBody>
      </p:sp>
      <p:sp>
        <p:nvSpPr>
          <p:cNvPr id="505" name="高校"/>
          <p:cNvSpPr txBox="1"/>
          <p:nvPr/>
        </p:nvSpPr>
        <p:spPr>
          <a:xfrm>
            <a:off x="2944795" y="174707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5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高校</a:t>
            </a:r>
          </a:p>
        </p:txBody>
      </p:sp>
      <p:pic>
        <p:nvPicPr>
          <p:cNvPr id="506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8393905" y="5060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4108906" y="4941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0776404" y="5131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8703467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0895467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4347031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64988" fill="hold"/>
                                        <p:tgtEl>
                                          <p:spTgt spid="5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68321" fill="hold"/>
                                        <p:tgtEl>
                                          <p:spTgt spid="5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74988" fill="hold"/>
                                        <p:tgtEl>
                                          <p:spTgt spid="5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81655" fill="hold"/>
                                        <p:tgtEl>
                                          <p:spTgt spid="5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26666" fill="hold"/>
                                        <p:tgtEl>
                                          <p:spTgt spid="5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511655" fill="hold"/>
                                        <p:tgtEl>
                                          <p:spTgt spid="5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51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508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507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510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50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509"/>
                </p:tgtEl>
              </p:cMediaNode>
            </p:audio>
          </p:childTnLst>
        </p:cTn>
      </p:par>
    </p:tnLst>
    <p:bldLst>
      <p:bldP build="whole" bldLvl="1" animBg="1" rev="0" advAuto="0" spid="499" grpId="11"/>
      <p:bldP build="whole" bldLvl="1" animBg="1" rev="0" advAuto="0" spid="494" grpId="3"/>
      <p:bldP build="whole" bldLvl="1" animBg="1" rev="0" advAuto="0" spid="495" grpId="1"/>
      <p:bldP build="whole" bldLvl="1" animBg="1" rev="0" advAuto="0" spid="496" grpId="5"/>
      <p:bldP build="whole" bldLvl="1" animBg="1" rev="0" advAuto="0" spid="498" grpId="9"/>
      <p:bldP build="whole" bldLvl="1" animBg="1" rev="0" advAuto="0" spid="497" grpId="7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びょうい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び</a:t>
            </a:r>
            <a:r>
              <a:rPr baseline="-5999"/>
              <a:t>ょ</a:t>
            </a:r>
            <a:r>
              <a:t>ういん</a:t>
            </a:r>
          </a:p>
        </p:txBody>
      </p:sp>
      <p:sp>
        <p:nvSpPr>
          <p:cNvPr id="514" name="ひなにんぎょう"/>
          <p:cNvSpPr txBox="1"/>
          <p:nvPr/>
        </p:nvSpPr>
        <p:spPr>
          <a:xfrm>
            <a:off x="3221593" y="948531"/>
            <a:ext cx="689376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ひなにんぎ</a:t>
            </a:r>
            <a:r>
              <a:rPr baseline="-5999"/>
              <a:t>ょ</a:t>
            </a:r>
            <a:r>
              <a:t>う</a:t>
            </a:r>
          </a:p>
        </p:txBody>
      </p:sp>
      <p:sp>
        <p:nvSpPr>
          <p:cNvPr id="515" name="りょうり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り</a:t>
            </a:r>
            <a:r>
              <a:rPr baseline="-5999"/>
              <a:t>ょ</a:t>
            </a:r>
            <a:r>
              <a:t>うり</a:t>
            </a:r>
          </a:p>
        </p:txBody>
      </p:sp>
      <p:sp>
        <p:nvSpPr>
          <p:cNvPr id="516" name="しゃちょう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し</a:t>
            </a:r>
            <a:r>
              <a:rPr baseline="-5999"/>
              <a:t>ゃ</a:t>
            </a:r>
            <a:r>
              <a:t>ち</a:t>
            </a:r>
            <a:r>
              <a:rPr baseline="-5999"/>
              <a:t>ょ</a:t>
            </a:r>
            <a:r>
              <a:t>う</a:t>
            </a:r>
          </a:p>
        </p:txBody>
      </p:sp>
      <p:sp>
        <p:nvSpPr>
          <p:cNvPr id="517" name="じゅぎょう"/>
          <p:cNvSpPr txBox="1"/>
          <p:nvPr/>
        </p:nvSpPr>
        <p:spPr>
          <a:xfrm>
            <a:off x="9649313" y="12003484"/>
            <a:ext cx="580867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じ</a:t>
            </a:r>
            <a:r>
              <a:rPr baseline="-5999"/>
              <a:t>ゅ</a:t>
            </a:r>
            <a:r>
              <a:t>ぎ</a:t>
            </a:r>
            <a:r>
              <a:rPr baseline="-5999"/>
              <a:t>ょ</a:t>
            </a:r>
            <a:r>
              <a:t>う</a:t>
            </a:r>
          </a:p>
        </p:txBody>
      </p:sp>
      <p:sp>
        <p:nvSpPr>
          <p:cNvPr id="518" name="ちゅうしゃじょう"/>
          <p:cNvSpPr txBox="1"/>
          <p:nvPr/>
        </p:nvSpPr>
        <p:spPr>
          <a:xfrm>
            <a:off x="15076964" y="12003484"/>
            <a:ext cx="6723713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ち</a:t>
            </a:r>
            <a:r>
              <a:rPr baseline="-5999"/>
              <a:t>ゅ</a:t>
            </a:r>
            <a:r>
              <a:t>うし</a:t>
            </a:r>
            <a:r>
              <a:rPr baseline="-5999"/>
              <a:t>ゃ</a:t>
            </a:r>
            <a:r>
              <a:t>じ</a:t>
            </a:r>
            <a:r>
              <a:rPr baseline="-5999"/>
              <a:t>ょ</a:t>
            </a:r>
            <a:r>
              <a:t>う</a:t>
            </a:r>
          </a:p>
        </p:txBody>
      </p:sp>
      <p:pic>
        <p:nvPicPr>
          <p:cNvPr id="519" name="ひなにんぎょうhina_illust3.jpg" descr="ひなにんぎょうhina_illust3.jpg"/>
          <p:cNvPicPr>
            <a:picLocks noChangeAspect="1"/>
          </p:cNvPicPr>
          <p:nvPr/>
        </p:nvPicPr>
        <p:blipFill>
          <a:blip r:embed="rId2">
            <a:extLst/>
          </a:blip>
          <a:srcRect l="887" t="1872" r="1533" b="2655"/>
          <a:stretch>
            <a:fillRect/>
          </a:stretch>
        </p:blipFill>
        <p:spPr>
          <a:xfrm>
            <a:off x="4374001" y="2273007"/>
            <a:ext cx="4588948" cy="441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5" fill="norm" stroke="1" extrusionOk="0">
                <a:moveTo>
                  <a:pt x="10855" y="4"/>
                </a:moveTo>
                <a:cubicBezTo>
                  <a:pt x="7276" y="-5"/>
                  <a:pt x="4325" y="3"/>
                  <a:pt x="4296" y="21"/>
                </a:cubicBezTo>
                <a:cubicBezTo>
                  <a:pt x="4268" y="40"/>
                  <a:pt x="4238" y="1276"/>
                  <a:pt x="4227" y="2770"/>
                </a:cubicBezTo>
                <a:lnTo>
                  <a:pt x="4209" y="5485"/>
                </a:lnTo>
                <a:lnTo>
                  <a:pt x="3692" y="5505"/>
                </a:lnTo>
                <a:cubicBezTo>
                  <a:pt x="3354" y="5518"/>
                  <a:pt x="3142" y="5556"/>
                  <a:pt x="3080" y="5615"/>
                </a:cubicBezTo>
                <a:cubicBezTo>
                  <a:pt x="3027" y="5665"/>
                  <a:pt x="2956" y="5706"/>
                  <a:pt x="2923" y="5706"/>
                </a:cubicBezTo>
                <a:cubicBezTo>
                  <a:pt x="2890" y="5706"/>
                  <a:pt x="2798" y="5776"/>
                  <a:pt x="2719" y="5863"/>
                </a:cubicBezTo>
                <a:cubicBezTo>
                  <a:pt x="2641" y="5950"/>
                  <a:pt x="2541" y="6020"/>
                  <a:pt x="2497" y="6020"/>
                </a:cubicBezTo>
                <a:cubicBezTo>
                  <a:pt x="2417" y="6020"/>
                  <a:pt x="2357" y="6208"/>
                  <a:pt x="2369" y="6422"/>
                </a:cubicBezTo>
                <a:cubicBezTo>
                  <a:pt x="2372" y="6486"/>
                  <a:pt x="2437" y="6563"/>
                  <a:pt x="2512" y="6593"/>
                </a:cubicBezTo>
                <a:cubicBezTo>
                  <a:pt x="2645" y="6645"/>
                  <a:pt x="2648" y="6673"/>
                  <a:pt x="2656" y="7611"/>
                </a:cubicBezTo>
                <a:lnTo>
                  <a:pt x="2663" y="8575"/>
                </a:lnTo>
                <a:lnTo>
                  <a:pt x="2195" y="9033"/>
                </a:lnTo>
                <a:cubicBezTo>
                  <a:pt x="1799" y="9419"/>
                  <a:pt x="1725" y="9522"/>
                  <a:pt x="1721" y="9698"/>
                </a:cubicBezTo>
                <a:cubicBezTo>
                  <a:pt x="1717" y="9889"/>
                  <a:pt x="1735" y="9909"/>
                  <a:pt x="1930" y="9938"/>
                </a:cubicBezTo>
                <a:lnTo>
                  <a:pt x="2143" y="9969"/>
                </a:lnTo>
                <a:lnTo>
                  <a:pt x="2141" y="11170"/>
                </a:lnTo>
                <a:cubicBezTo>
                  <a:pt x="2138" y="12436"/>
                  <a:pt x="2097" y="12656"/>
                  <a:pt x="1867" y="12656"/>
                </a:cubicBezTo>
                <a:cubicBezTo>
                  <a:pt x="1783" y="12656"/>
                  <a:pt x="1747" y="12698"/>
                  <a:pt x="1747" y="12797"/>
                </a:cubicBezTo>
                <a:cubicBezTo>
                  <a:pt x="1747" y="12882"/>
                  <a:pt x="1668" y="13007"/>
                  <a:pt x="1549" y="13106"/>
                </a:cubicBezTo>
                <a:cubicBezTo>
                  <a:pt x="1320" y="13296"/>
                  <a:pt x="1252" y="13630"/>
                  <a:pt x="1417" y="13755"/>
                </a:cubicBezTo>
                <a:cubicBezTo>
                  <a:pt x="1523" y="13836"/>
                  <a:pt x="1544" y="14465"/>
                  <a:pt x="1469" y="15245"/>
                </a:cubicBezTo>
                <a:cubicBezTo>
                  <a:pt x="1446" y="15484"/>
                  <a:pt x="1459" y="15761"/>
                  <a:pt x="1497" y="15906"/>
                </a:cubicBezTo>
                <a:cubicBezTo>
                  <a:pt x="1557" y="16132"/>
                  <a:pt x="1548" y="16175"/>
                  <a:pt x="1409" y="16364"/>
                </a:cubicBezTo>
                <a:cubicBezTo>
                  <a:pt x="1325" y="16479"/>
                  <a:pt x="1215" y="16572"/>
                  <a:pt x="1167" y="16572"/>
                </a:cubicBezTo>
                <a:cubicBezTo>
                  <a:pt x="1118" y="16572"/>
                  <a:pt x="1079" y="16610"/>
                  <a:pt x="1079" y="16655"/>
                </a:cubicBezTo>
                <a:cubicBezTo>
                  <a:pt x="1079" y="16700"/>
                  <a:pt x="983" y="16834"/>
                  <a:pt x="866" y="16952"/>
                </a:cubicBezTo>
                <a:cubicBezTo>
                  <a:pt x="708" y="17112"/>
                  <a:pt x="654" y="17219"/>
                  <a:pt x="654" y="17375"/>
                </a:cubicBezTo>
                <a:cubicBezTo>
                  <a:pt x="654" y="17537"/>
                  <a:pt x="681" y="17584"/>
                  <a:pt x="769" y="17584"/>
                </a:cubicBezTo>
                <a:cubicBezTo>
                  <a:pt x="926" y="17584"/>
                  <a:pt x="995" y="17693"/>
                  <a:pt x="1042" y="18011"/>
                </a:cubicBezTo>
                <a:cubicBezTo>
                  <a:pt x="1072" y="18220"/>
                  <a:pt x="1062" y="18289"/>
                  <a:pt x="991" y="18317"/>
                </a:cubicBezTo>
                <a:cubicBezTo>
                  <a:pt x="929" y="18342"/>
                  <a:pt x="915" y="18387"/>
                  <a:pt x="950" y="18459"/>
                </a:cubicBezTo>
                <a:cubicBezTo>
                  <a:pt x="1004" y="18568"/>
                  <a:pt x="1012" y="18657"/>
                  <a:pt x="1038" y="19574"/>
                </a:cubicBezTo>
                <a:lnTo>
                  <a:pt x="1055" y="20142"/>
                </a:lnTo>
                <a:lnTo>
                  <a:pt x="598" y="20631"/>
                </a:lnTo>
                <a:cubicBezTo>
                  <a:pt x="346" y="20900"/>
                  <a:pt x="102" y="21122"/>
                  <a:pt x="56" y="21122"/>
                </a:cubicBezTo>
                <a:cubicBezTo>
                  <a:pt x="5" y="21122"/>
                  <a:pt x="-13" y="21159"/>
                  <a:pt x="10" y="21221"/>
                </a:cubicBezTo>
                <a:cubicBezTo>
                  <a:pt x="30" y="21276"/>
                  <a:pt x="47" y="21384"/>
                  <a:pt x="47" y="21459"/>
                </a:cubicBezTo>
                <a:lnTo>
                  <a:pt x="47" y="21595"/>
                </a:lnTo>
                <a:lnTo>
                  <a:pt x="10774" y="21579"/>
                </a:lnTo>
                <a:cubicBezTo>
                  <a:pt x="16675" y="21571"/>
                  <a:pt x="21525" y="21550"/>
                  <a:pt x="21552" y="21533"/>
                </a:cubicBezTo>
                <a:cubicBezTo>
                  <a:pt x="21579" y="21516"/>
                  <a:pt x="21587" y="21399"/>
                  <a:pt x="21571" y="21273"/>
                </a:cubicBezTo>
                <a:cubicBezTo>
                  <a:pt x="21547" y="21090"/>
                  <a:pt x="21453" y="20953"/>
                  <a:pt x="21093" y="20592"/>
                </a:cubicBezTo>
                <a:lnTo>
                  <a:pt x="20643" y="20140"/>
                </a:lnTo>
                <a:lnTo>
                  <a:pt x="20643" y="19463"/>
                </a:lnTo>
                <a:cubicBezTo>
                  <a:pt x="20643" y="18870"/>
                  <a:pt x="20656" y="18775"/>
                  <a:pt x="20755" y="18711"/>
                </a:cubicBezTo>
                <a:cubicBezTo>
                  <a:pt x="20880" y="18630"/>
                  <a:pt x="20864" y="18434"/>
                  <a:pt x="20727" y="18379"/>
                </a:cubicBezTo>
                <a:cubicBezTo>
                  <a:pt x="20608" y="18332"/>
                  <a:pt x="20622" y="18048"/>
                  <a:pt x="20750" y="17916"/>
                </a:cubicBezTo>
                <a:cubicBezTo>
                  <a:pt x="20819" y="17844"/>
                  <a:pt x="20862" y="17680"/>
                  <a:pt x="20875" y="17452"/>
                </a:cubicBezTo>
                <a:cubicBezTo>
                  <a:pt x="20892" y="17143"/>
                  <a:pt x="20877" y="17083"/>
                  <a:pt x="20740" y="16948"/>
                </a:cubicBezTo>
                <a:cubicBezTo>
                  <a:pt x="20655" y="16863"/>
                  <a:pt x="20584" y="16745"/>
                  <a:pt x="20583" y="16684"/>
                </a:cubicBezTo>
                <a:cubicBezTo>
                  <a:pt x="20583" y="16623"/>
                  <a:pt x="20547" y="16571"/>
                  <a:pt x="20505" y="16570"/>
                </a:cubicBezTo>
                <a:cubicBezTo>
                  <a:pt x="20463" y="16568"/>
                  <a:pt x="20322" y="16469"/>
                  <a:pt x="20192" y="16349"/>
                </a:cubicBezTo>
                <a:cubicBezTo>
                  <a:pt x="19979" y="16153"/>
                  <a:pt x="19962" y="16115"/>
                  <a:pt x="20025" y="15988"/>
                </a:cubicBezTo>
                <a:cubicBezTo>
                  <a:pt x="20064" y="15910"/>
                  <a:pt x="20137" y="15703"/>
                  <a:pt x="20186" y="15530"/>
                </a:cubicBezTo>
                <a:cubicBezTo>
                  <a:pt x="20273" y="15224"/>
                  <a:pt x="20271" y="15209"/>
                  <a:pt x="20122" y="14975"/>
                </a:cubicBezTo>
                <a:cubicBezTo>
                  <a:pt x="19989" y="14765"/>
                  <a:pt x="19971" y="14677"/>
                  <a:pt x="19986" y="14279"/>
                </a:cubicBezTo>
                <a:cubicBezTo>
                  <a:pt x="19996" y="14029"/>
                  <a:pt x="20031" y="13824"/>
                  <a:pt x="20065" y="13823"/>
                </a:cubicBezTo>
                <a:cubicBezTo>
                  <a:pt x="20356" y="13819"/>
                  <a:pt x="20356" y="13391"/>
                  <a:pt x="20065" y="13098"/>
                </a:cubicBezTo>
                <a:cubicBezTo>
                  <a:pt x="19948" y="12980"/>
                  <a:pt x="19852" y="12833"/>
                  <a:pt x="19852" y="12770"/>
                </a:cubicBezTo>
                <a:cubicBezTo>
                  <a:pt x="19852" y="12707"/>
                  <a:pt x="19816" y="12656"/>
                  <a:pt x="19772" y="12656"/>
                </a:cubicBezTo>
                <a:cubicBezTo>
                  <a:pt x="19727" y="12656"/>
                  <a:pt x="19632" y="12590"/>
                  <a:pt x="19559" y="12508"/>
                </a:cubicBezTo>
                <a:cubicBezTo>
                  <a:pt x="19430" y="12365"/>
                  <a:pt x="19425" y="12320"/>
                  <a:pt x="19441" y="11164"/>
                </a:cubicBezTo>
                <a:cubicBezTo>
                  <a:pt x="19457" y="10017"/>
                  <a:pt x="19463" y="9969"/>
                  <a:pt x="19579" y="9969"/>
                </a:cubicBezTo>
                <a:cubicBezTo>
                  <a:pt x="19678" y="9969"/>
                  <a:pt x="19705" y="9922"/>
                  <a:pt x="19719" y="9713"/>
                </a:cubicBezTo>
                <a:cubicBezTo>
                  <a:pt x="19737" y="9461"/>
                  <a:pt x="19728" y="9449"/>
                  <a:pt x="19311" y="9126"/>
                </a:cubicBezTo>
                <a:cubicBezTo>
                  <a:pt x="19076" y="8944"/>
                  <a:pt x="18869" y="8769"/>
                  <a:pt x="18850" y="8736"/>
                </a:cubicBezTo>
                <a:cubicBezTo>
                  <a:pt x="18783" y="8623"/>
                  <a:pt x="18807" y="6705"/>
                  <a:pt x="18876" y="6633"/>
                </a:cubicBezTo>
                <a:cubicBezTo>
                  <a:pt x="18912" y="6596"/>
                  <a:pt x="18941" y="6456"/>
                  <a:pt x="18941" y="6323"/>
                </a:cubicBezTo>
                <a:cubicBezTo>
                  <a:pt x="18941" y="6120"/>
                  <a:pt x="18915" y="6069"/>
                  <a:pt x="18775" y="6005"/>
                </a:cubicBezTo>
                <a:cubicBezTo>
                  <a:pt x="18683" y="5963"/>
                  <a:pt x="18479" y="5837"/>
                  <a:pt x="18323" y="5726"/>
                </a:cubicBezTo>
                <a:cubicBezTo>
                  <a:pt x="18108" y="5571"/>
                  <a:pt x="17964" y="5519"/>
                  <a:pt x="17717" y="5505"/>
                </a:cubicBezTo>
                <a:lnTo>
                  <a:pt x="17392" y="5485"/>
                </a:lnTo>
                <a:lnTo>
                  <a:pt x="17377" y="2752"/>
                </a:lnTo>
                <a:lnTo>
                  <a:pt x="17360" y="20"/>
                </a:lnTo>
                <a:lnTo>
                  <a:pt x="10855" y="4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20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09380" y="2025671"/>
            <a:ext cx="5990197" cy="47442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3" name="群組"/>
          <p:cNvGrpSpPr/>
          <p:nvPr/>
        </p:nvGrpSpPr>
        <p:grpSpPr>
          <a:xfrm>
            <a:off x="15798764" y="2742209"/>
            <a:ext cx="5280114" cy="3763558"/>
            <a:chOff x="0" y="0"/>
            <a:chExt cx="5280113" cy="3763557"/>
          </a:xfrm>
        </p:grpSpPr>
        <p:pic>
          <p:nvPicPr>
            <p:cNvPr id="521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34066"/>
              <a:ext cx="2035937" cy="17458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2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582419" y="0"/>
              <a:ext cx="3697695" cy="37635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26" name="群組"/>
          <p:cNvGrpSpPr/>
          <p:nvPr/>
        </p:nvGrpSpPr>
        <p:grpSpPr>
          <a:xfrm>
            <a:off x="4291760" y="7079265"/>
            <a:ext cx="4753429" cy="4828241"/>
            <a:chOff x="0" y="0"/>
            <a:chExt cx="4753427" cy="4828239"/>
          </a:xfrm>
        </p:grpSpPr>
        <p:pic>
          <p:nvPicPr>
            <p:cNvPr id="524" name="caste_company.png" descr="caste_company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436072"/>
              <a:ext cx="4753428" cy="4392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5" name="箭頭"/>
            <p:cNvSpPr/>
            <p:nvPr/>
          </p:nvSpPr>
          <p:spPr>
            <a:xfrm rot="5400000">
              <a:off x="1997288" y="0"/>
              <a:ext cx="758851" cy="758851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5">
                <a:satOff val="18430"/>
                <a:lumOff val="-147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pic>
        <p:nvPicPr>
          <p:cNvPr id="527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316077" y="7029745"/>
            <a:ext cx="6475141" cy="47139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0" name="群組"/>
          <p:cNvGrpSpPr/>
          <p:nvPr/>
        </p:nvGrpSpPr>
        <p:grpSpPr>
          <a:xfrm>
            <a:off x="16184840" y="7121267"/>
            <a:ext cx="4507962" cy="4744237"/>
            <a:chOff x="0" y="0"/>
            <a:chExt cx="4507961" cy="4744235"/>
          </a:xfrm>
        </p:grpSpPr>
        <p:pic>
          <p:nvPicPr>
            <p:cNvPr id="528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1487233"/>
              <a:ext cx="4507962" cy="3257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9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7213" y="0"/>
              <a:ext cx="4192090" cy="14148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31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847093" y="6131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2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300154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441530" y="6298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608217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323218" y="10798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1395529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43333" fill="hold"/>
                                        <p:tgtEl>
                                          <p:spTgt spid="5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34988" fill="hold"/>
                                        <p:tgtEl>
                                          <p:spTgt spid="5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39999" fill="hold"/>
                                        <p:tgtEl>
                                          <p:spTgt spid="5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84988" fill="hold"/>
                                        <p:tgtEl>
                                          <p:spTgt spid="5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16666" fill="hold"/>
                                        <p:tgtEl>
                                          <p:spTgt spid="5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66666" fill="hold"/>
                                        <p:tgtEl>
                                          <p:spTgt spid="5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53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53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53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531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53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534"/>
                </p:tgtEl>
              </p:cMediaNode>
            </p:audio>
          </p:childTnLst>
        </p:cTn>
      </p:par>
    </p:tnLst>
    <p:bldLst>
      <p:bldP build="whole" bldLvl="1" animBg="1" rev="0" advAuto="0" spid="514" grpId="1"/>
      <p:bldP build="whole" bldLvl="1" animBg="1" rev="0" advAuto="0" spid="513" grpId="3"/>
      <p:bldP build="whole" bldLvl="1" animBg="1" rev="0" advAuto="0" spid="517" grpId="9"/>
      <p:bldP build="whole" bldLvl="1" animBg="1" rev="0" advAuto="0" spid="518" grpId="11"/>
      <p:bldP build="whole" bldLvl="1" animBg="1" rev="0" advAuto="0" spid="516" grpId="7"/>
      <p:bldP build="whole" bldLvl="1" animBg="1" rev="0" advAuto="0" spid="515" grpId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じょうぶ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じ</a:t>
            </a:r>
            <a:r>
              <a:rPr baseline="-5999"/>
              <a:t>ょ</a:t>
            </a:r>
            <a:r>
              <a:t>うぶ</a:t>
            </a:r>
          </a:p>
        </p:txBody>
      </p:sp>
      <p:sp>
        <p:nvSpPr>
          <p:cNvPr id="541" name="だいじょうぶ"/>
          <p:cNvSpPr txBox="1"/>
          <p:nvPr/>
        </p:nvSpPr>
        <p:spPr>
          <a:xfrm>
            <a:off x="3576186" y="948531"/>
            <a:ext cx="6184577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だいじ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ょ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うぶ</a:t>
            </a:r>
          </a:p>
        </p:txBody>
      </p:sp>
      <p:sp>
        <p:nvSpPr>
          <p:cNvPr id="542" name="ぎゅうにゅう"/>
          <p:cNvSpPr txBox="1"/>
          <p:nvPr/>
        </p:nvSpPr>
        <p:spPr>
          <a:xfrm>
            <a:off x="15191229" y="948531"/>
            <a:ext cx="548195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ぎ</a:t>
            </a:r>
            <a:r>
              <a:rPr baseline="-5999"/>
              <a:t>ゅ</a:t>
            </a:r>
            <a:r>
              <a:t>うに</a:t>
            </a:r>
            <a:r>
              <a:rPr baseline="-5999"/>
              <a:t>ゅ</a:t>
            </a:r>
            <a:r>
              <a:t>う</a:t>
            </a:r>
          </a:p>
        </p:txBody>
      </p:sp>
      <p:sp>
        <p:nvSpPr>
          <p:cNvPr id="543" name="はじめましょう"/>
          <p:cNvSpPr txBox="1"/>
          <p:nvPr/>
        </p:nvSpPr>
        <p:spPr>
          <a:xfrm>
            <a:off x="2448657" y="12003484"/>
            <a:ext cx="655059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はじめまし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ょ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sp>
        <p:nvSpPr>
          <p:cNvPr id="544" name="おわりましょう"/>
          <p:cNvSpPr txBox="1"/>
          <p:nvPr/>
        </p:nvSpPr>
        <p:spPr>
          <a:xfrm>
            <a:off x="9104733" y="12003484"/>
            <a:ext cx="689782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おわりまし</a:t>
            </a:r>
            <a:r>
              <a:rPr baseline="-5999"/>
              <a:t>ょ</a:t>
            </a:r>
            <a:r>
              <a:t>う</a:t>
            </a:r>
          </a:p>
        </p:txBody>
      </p:sp>
      <p:sp>
        <p:nvSpPr>
          <p:cNvPr id="545" name="やすみましょう"/>
          <p:cNvSpPr txBox="1"/>
          <p:nvPr/>
        </p:nvSpPr>
        <p:spPr>
          <a:xfrm>
            <a:off x="15959666" y="12003484"/>
            <a:ext cx="7168436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やすみまし</a:t>
            </a:r>
            <a:r>
              <a:rPr baseline="-5999"/>
              <a:t>ょ</a:t>
            </a:r>
            <a:r>
              <a:t>う</a:t>
            </a:r>
          </a:p>
        </p:txBody>
      </p:sp>
      <p:pic>
        <p:nvPicPr>
          <p:cNvPr id="546" name="poze_unazuku_man.png" descr="poze_unazuku_m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2624" y="2099893"/>
            <a:ext cx="4711701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jishin_tsuyoi.png" descr="jishin_tsuyo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52000" y="2188793"/>
            <a:ext cx="5080000" cy="4902201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開始吧"/>
          <p:cNvSpPr txBox="1"/>
          <p:nvPr/>
        </p:nvSpPr>
        <p:spPr>
          <a:xfrm>
            <a:off x="1759750" y="8810387"/>
            <a:ext cx="7928412" cy="227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2000">
                <a:solidFill>
                  <a:schemeClr val="accent1">
                    <a:hueOff val="40199"/>
                    <a:satOff val="4101"/>
                    <a:lumOff val="-20642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開始吧</a:t>
            </a:r>
          </a:p>
        </p:txBody>
      </p:sp>
      <p:sp>
        <p:nvSpPr>
          <p:cNvPr id="549" name="完結吧"/>
          <p:cNvSpPr txBox="1"/>
          <p:nvPr/>
        </p:nvSpPr>
        <p:spPr>
          <a:xfrm>
            <a:off x="8589441" y="8810387"/>
            <a:ext cx="7928413" cy="227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2000">
                <a:solidFill>
                  <a:schemeClr val="accent4">
                    <a:satOff val="-10850"/>
                    <a:lumOff val="-11574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完結吧</a:t>
            </a:r>
          </a:p>
        </p:txBody>
      </p:sp>
      <p:sp>
        <p:nvSpPr>
          <p:cNvPr id="550" name="休息吧"/>
          <p:cNvSpPr txBox="1"/>
          <p:nvPr/>
        </p:nvSpPr>
        <p:spPr>
          <a:xfrm>
            <a:off x="15579678" y="8810387"/>
            <a:ext cx="7928412" cy="227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2000">
                <a:solidFill>
                  <a:schemeClr val="accent6">
                    <a:hueOff val="184660"/>
                    <a:satOff val="3657"/>
                    <a:lumOff val="-1565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休息吧</a:t>
            </a:r>
          </a:p>
        </p:txBody>
      </p:sp>
      <p:pic>
        <p:nvPicPr>
          <p:cNvPr id="551" name="milk_gyunyu_pack.png" descr="milk_gyunyu_pack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65196" y="2188793"/>
            <a:ext cx="3934016" cy="4902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2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012905" y="6131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370843" y="6655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4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9585779" y="6727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5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131967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323218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5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0633529" y="10727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1655" fill="hold"/>
                                        <p:tgtEl>
                                          <p:spTgt spid="5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8322" fill="hold"/>
                                        <p:tgtEl>
                                          <p:spTgt spid="5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56666" fill="hold"/>
                                        <p:tgtEl>
                                          <p:spTgt spid="5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81655" fill="hold"/>
                                        <p:tgtEl>
                                          <p:spTgt spid="5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83333" fill="hold"/>
                                        <p:tgtEl>
                                          <p:spTgt spid="5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556666" fill="hold"/>
                                        <p:tgtEl>
                                          <p:spTgt spid="5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55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55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555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55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55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552"/>
                </p:tgtEl>
              </p:cMediaNode>
            </p:audio>
          </p:childTnLst>
        </p:cTn>
      </p:par>
    </p:tnLst>
    <p:bldLst>
      <p:bldP build="whole" bldLvl="1" animBg="1" rev="0" advAuto="0" spid="544" grpId="9"/>
      <p:bldP build="whole" bldLvl="1" animBg="1" rev="0" advAuto="0" spid="545" grpId="11"/>
      <p:bldP build="whole" bldLvl="1" animBg="1" rev="0" advAuto="0" spid="541" grpId="1"/>
      <p:bldP build="whole" bldLvl="1" animBg="1" rev="0" advAuto="0" spid="543" grpId="7"/>
      <p:bldP build="whole" bldLvl="1" animBg="1" rev="0" advAuto="0" spid="542" grpId="5"/>
      <p:bldP build="whole" bldLvl="1" animBg="1" rev="0" advAuto="0" spid="540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群組"/>
          <p:cNvGrpSpPr/>
          <p:nvPr/>
        </p:nvGrpSpPr>
        <p:grpSpPr>
          <a:xfrm>
            <a:off x="2552316" y="2111938"/>
            <a:ext cx="4954755" cy="4445001"/>
            <a:chOff x="0" y="0"/>
            <a:chExt cx="4954753" cy="4445000"/>
          </a:xfrm>
        </p:grpSpPr>
        <p:pic>
          <p:nvPicPr>
            <p:cNvPr id="559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351253" y="0"/>
              <a:ext cx="2603501" cy="444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0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603500" cy="4445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62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70163" y="2064323"/>
            <a:ext cx="4120260" cy="454023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385605" y="1936050"/>
            <a:ext cx="4796778" cy="4796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4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840303" y="7090628"/>
            <a:ext cx="4267818" cy="454023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275312" y="6892904"/>
            <a:ext cx="3833377" cy="4935679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たってください"/>
          <p:cNvSpPr txBox="1"/>
          <p:nvPr/>
        </p:nvSpPr>
        <p:spPr>
          <a:xfrm>
            <a:off x="9155631" y="948531"/>
            <a:ext cx="679603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た</a:t>
            </a:r>
            <a:r>
              <a:rPr baseline="-5999"/>
              <a:t>っ</a:t>
            </a:r>
            <a:r>
              <a:t>てください</a:t>
            </a:r>
          </a:p>
        </p:txBody>
      </p:sp>
      <p:sp>
        <p:nvSpPr>
          <p:cNvPr id="567" name="すわってください"/>
          <p:cNvSpPr txBox="1"/>
          <p:nvPr/>
        </p:nvSpPr>
        <p:spPr>
          <a:xfrm>
            <a:off x="1616170" y="948531"/>
            <a:ext cx="7168437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すわ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てください</a:t>
            </a:r>
          </a:p>
        </p:txBody>
      </p:sp>
      <p:sp>
        <p:nvSpPr>
          <p:cNvPr id="568" name="いってください"/>
          <p:cNvSpPr txBox="1"/>
          <p:nvPr/>
        </p:nvSpPr>
        <p:spPr>
          <a:xfrm>
            <a:off x="16638638" y="948531"/>
            <a:ext cx="629071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い</a:t>
            </a:r>
            <a:r>
              <a:rPr baseline="-5999"/>
              <a:t>っ</a:t>
            </a:r>
            <a:r>
              <a:t>てください</a:t>
            </a:r>
          </a:p>
        </p:txBody>
      </p:sp>
      <p:sp>
        <p:nvSpPr>
          <p:cNvPr id="569" name="きいてください"/>
          <p:cNvSpPr txBox="1"/>
          <p:nvPr/>
        </p:nvSpPr>
        <p:spPr>
          <a:xfrm>
            <a:off x="1616170" y="12003484"/>
            <a:ext cx="7168437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きいてください</a:t>
            </a:r>
          </a:p>
        </p:txBody>
      </p:sp>
      <p:sp>
        <p:nvSpPr>
          <p:cNvPr id="570" name="かいてください"/>
          <p:cNvSpPr txBox="1"/>
          <p:nvPr/>
        </p:nvSpPr>
        <p:spPr>
          <a:xfrm>
            <a:off x="8370473" y="12003484"/>
            <a:ext cx="836634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かいてください</a:t>
            </a:r>
          </a:p>
        </p:txBody>
      </p:sp>
      <p:sp>
        <p:nvSpPr>
          <p:cNvPr id="571" name="よんでください"/>
          <p:cNvSpPr txBox="1"/>
          <p:nvPr/>
        </p:nvSpPr>
        <p:spPr>
          <a:xfrm>
            <a:off x="16199775" y="12003484"/>
            <a:ext cx="7168436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よんでください</a:t>
            </a:r>
          </a:p>
        </p:txBody>
      </p:sp>
      <p:pic>
        <p:nvPicPr>
          <p:cNvPr id="572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7243993" y="6948806"/>
            <a:ext cx="5080001" cy="483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3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7250906" y="5036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204156" y="5298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5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2062279" y="5298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6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7536655" y="10584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7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180343" y="10441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8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2133717" y="107513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4988" fill="hold"/>
                                        <p:tgtEl>
                                          <p:spTgt spid="5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93333" fill="hold"/>
                                        <p:tgtEl>
                                          <p:spTgt spid="5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48322" fill="hold"/>
                                        <p:tgtEl>
                                          <p:spTgt spid="5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60000" fill="hold"/>
                                        <p:tgtEl>
                                          <p:spTgt spid="5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34988" fill="hold"/>
                                        <p:tgtEl>
                                          <p:spTgt spid="5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38322" fill="hold"/>
                                        <p:tgtEl>
                                          <p:spTgt spid="5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57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57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57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57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57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578"/>
                </p:tgtEl>
              </p:cMediaNode>
            </p:audio>
          </p:childTnLst>
        </p:cTn>
      </p:par>
    </p:tnLst>
    <p:bldLst>
      <p:bldP build="whole" bldLvl="1" animBg="1" rev="0" advAuto="0" spid="567" grpId="1"/>
      <p:bldP build="whole" bldLvl="1" animBg="1" rev="0" advAuto="0" spid="569" grpId="7"/>
      <p:bldP build="whole" bldLvl="1" animBg="1" rev="0" advAuto="0" spid="570" grpId="9"/>
      <p:bldP build="whole" bldLvl="1" animBg="1" rev="0" advAuto="0" spid="566" grpId="3"/>
      <p:bldP build="whole" bldLvl="1" animBg="1" rev="0" advAuto="0" spid="571" grpId="11"/>
      <p:bldP build="whole" bldLvl="1" animBg="1" rev="0" advAuto="0" spid="568" grpId="5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